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074" r:id="rId5"/>
  </p:sldMasterIdLst>
  <p:notesMasterIdLst>
    <p:notesMasterId r:id="rId41"/>
  </p:notesMasterIdLst>
  <p:sldIdLst>
    <p:sldId id="2147482538" r:id="rId6"/>
    <p:sldId id="268" r:id="rId7"/>
    <p:sldId id="259" r:id="rId8"/>
    <p:sldId id="2147481757" r:id="rId9"/>
    <p:sldId id="2147483647" r:id="rId10"/>
    <p:sldId id="2147478352" r:id="rId11"/>
    <p:sldId id="425" r:id="rId12"/>
    <p:sldId id="2147482497" r:id="rId13"/>
    <p:sldId id="2147482506" r:id="rId14"/>
    <p:sldId id="2147482507" r:id="rId15"/>
    <p:sldId id="2147482508" r:id="rId16"/>
    <p:sldId id="258" r:id="rId17"/>
    <p:sldId id="2147482498" r:id="rId18"/>
    <p:sldId id="263" r:id="rId19"/>
    <p:sldId id="2147482504" r:id="rId20"/>
    <p:sldId id="2147481870" r:id="rId21"/>
    <p:sldId id="260" r:id="rId22"/>
    <p:sldId id="2147482522" r:id="rId23"/>
    <p:sldId id="262" r:id="rId24"/>
    <p:sldId id="2147481564" r:id="rId25"/>
    <p:sldId id="2147481562" r:id="rId26"/>
    <p:sldId id="256" r:id="rId27"/>
    <p:sldId id="269" r:id="rId28"/>
    <p:sldId id="261" r:id="rId29"/>
    <p:sldId id="265" r:id="rId30"/>
    <p:sldId id="274" r:id="rId31"/>
    <p:sldId id="270" r:id="rId32"/>
    <p:sldId id="271" r:id="rId33"/>
    <p:sldId id="266" r:id="rId34"/>
    <p:sldId id="275" r:id="rId35"/>
    <p:sldId id="276" r:id="rId36"/>
    <p:sldId id="264" r:id="rId37"/>
    <p:sldId id="267" r:id="rId38"/>
    <p:sldId id="272" r:id="rId39"/>
    <p:sldId id="27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C9BFAB-BC76-44B2-B456-84D253C49FAA}">
          <p14:sldIdLst>
            <p14:sldId id="2147482538"/>
          </p14:sldIdLst>
        </p14:section>
        <p14:section name="What is platform engineering?" id="{A2D8BBCD-E2E1-4BC4-9BC6-84B75400323E}">
          <p14:sldIdLst>
            <p14:sldId id="268"/>
            <p14:sldId id="259"/>
            <p14:sldId id="2147481757"/>
          </p14:sldIdLst>
        </p14:section>
        <p14:section name="Microsoft's PE Journey" id="{2ACD120E-9790-43D9-9A9D-7B3001258034}">
          <p14:sldIdLst>
            <p14:sldId id="2147483647"/>
            <p14:sldId id="2147478352"/>
            <p14:sldId id="425"/>
            <p14:sldId id="2147482497"/>
            <p14:sldId id="2147482506"/>
            <p14:sldId id="2147482507"/>
            <p14:sldId id="2147482508"/>
            <p14:sldId id="258"/>
            <p14:sldId id="2147482498"/>
          </p14:sldIdLst>
        </p14:section>
        <p14:section name="Platform engineering" id="{B4F3070A-FD06-4A28-A088-BEDB086DB2AA}">
          <p14:sldIdLst>
            <p14:sldId id="263"/>
            <p14:sldId id="2147482504"/>
            <p14:sldId id="2147481870"/>
            <p14:sldId id="260"/>
            <p14:sldId id="2147482522"/>
          </p14:sldIdLst>
        </p14:section>
        <p14:section name="Implementing platform engineering" id="{A2B0C8C0-F02E-4812-8AE9-D3F4D20D302C}">
          <p14:sldIdLst>
            <p14:sldId id="262"/>
            <p14:sldId id="2147481564"/>
            <p14:sldId id="2147481562"/>
          </p14:sldIdLst>
        </p14:section>
        <p14:section name="Tools" id="{3757251A-9513-47B9-ACBE-FEF58FBDFECF}">
          <p14:sldIdLst>
            <p14:sldId id="256"/>
            <p14:sldId id="269"/>
            <p14:sldId id="261"/>
            <p14:sldId id="265"/>
            <p14:sldId id="274"/>
            <p14:sldId id="270"/>
            <p14:sldId id="271"/>
            <p14:sldId id="266"/>
            <p14:sldId id="275"/>
            <p14:sldId id="276"/>
          </p14:sldIdLst>
        </p14:section>
        <p14:section name="Examples" id="{B9DEDECC-012B-48B3-A45C-8F924E808C7D}">
          <p14:sldIdLst>
            <p14:sldId id="264"/>
            <p14:sldId id="267"/>
            <p14:sldId id="272"/>
            <p14:sldId id="27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7CC027-331F-E9AF-6A77-6E27FD953741}" name="Lane Cooper" initials="" userId="S::l.cooper@reply.com::02332a31-1fc3-49f9-9a9d-c1cef99c31f1" providerId="AD"/>
  <p188:author id="{750C625B-9411-CA12-7B0C-375AC80CFCF4}" name="Cody Kapocsi (Spur Reply LLC)" initials="CK(RL" userId="S::v-cokapocsi@microsoft.com::4b88b6f0-6138-47bc-8c1d-a385f3163a21" providerId="AD"/>
  <p188:author id="{1C22DC9A-4474-45F3-0D31-B4FAD2F65885}" name="Lan Kaim" initials="LK" userId="S::lank@microsoft.com::5c1ffb87-b7b7-4d22-be2a-55adec642e40" providerId="AD"/>
  <p188:author id="{A00E18C1-C059-8B06-A1CE-D7CEDFDAE6FC}" name="Nate Bennett" initials="" userId="S::n.bennett@reply.com::3c747f24-d1f7-4cdc-b9b1-9020fd1861d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A2B"/>
    <a:srgbClr val="091E2C"/>
    <a:srgbClr val="032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7516" autoAdjust="0"/>
  </p:normalViewPr>
  <p:slideViewPr>
    <p:cSldViewPr snapToGrid="0">
      <p:cViewPr varScale="1">
        <p:scale>
          <a:sx n="141" d="100"/>
          <a:sy n="141" d="100"/>
        </p:scale>
        <p:origin x="10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ook" userId="6ebe3673-38a7-4e40-b49b-9fac593f6c12" providerId="ADAL" clId="{7C64296A-6CE9-460C-87AB-D72D6D2E3EDA}"/>
    <pc:docChg chg="delSld modSld sldOrd modSection">
      <pc:chgData name="Jason Cook" userId="6ebe3673-38a7-4e40-b49b-9fac593f6c12" providerId="ADAL" clId="{7C64296A-6CE9-460C-87AB-D72D6D2E3EDA}" dt="2025-05-15T14:53:11.598" v="2"/>
      <pc:docMkLst>
        <pc:docMk/>
      </pc:docMkLst>
      <pc:sldChg chg="del">
        <pc:chgData name="Jason Cook" userId="6ebe3673-38a7-4e40-b49b-9fac593f6c12" providerId="ADAL" clId="{7C64296A-6CE9-460C-87AB-D72D6D2E3EDA}" dt="2025-05-08T13:59:35.563" v="0" actId="47"/>
        <pc:sldMkLst>
          <pc:docMk/>
          <pc:sldMk cId="241699102" sldId="257"/>
        </pc:sldMkLst>
      </pc:sldChg>
      <pc:sldChg chg="ord">
        <pc:chgData name="Jason Cook" userId="6ebe3673-38a7-4e40-b49b-9fac593f6c12" providerId="ADAL" clId="{7C64296A-6CE9-460C-87AB-D72D6D2E3EDA}" dt="2025-05-15T14:53:11.598" v="2"/>
        <pc:sldMkLst>
          <pc:docMk/>
          <pc:sldMk cId="2217375748" sldId="258"/>
        </pc:sldMkLst>
      </pc:sldChg>
      <pc:sldMasterChg chg="delSldLayout">
        <pc:chgData name="Jason Cook" userId="6ebe3673-38a7-4e40-b49b-9fac593f6c12" providerId="ADAL" clId="{7C64296A-6CE9-460C-87AB-D72D6D2E3EDA}" dt="2025-05-08T13:59:35.563" v="0" actId="47"/>
        <pc:sldMasterMkLst>
          <pc:docMk/>
          <pc:sldMasterMk cId="122104530" sldId="2147483660"/>
        </pc:sldMasterMkLst>
        <pc:sldLayoutChg chg="del">
          <pc:chgData name="Jason Cook" userId="6ebe3673-38a7-4e40-b49b-9fac593f6c12" providerId="ADAL" clId="{7C64296A-6CE9-460C-87AB-D72D6D2E3EDA}" dt="2025-05-08T13:59:35.563" v="0" actId="47"/>
          <pc:sldLayoutMkLst>
            <pc:docMk/>
            <pc:sldMasterMk cId="122104530" sldId="2147483660"/>
            <pc:sldLayoutMk cId="3894410514" sldId="2147484088"/>
          </pc:sldLayoutMkLst>
        </pc:sldLayoutChg>
      </pc:sldMasterChg>
    </pc:docChg>
  </pc:docChgLst>
  <pc:docChgLst>
    <pc:chgData name="Jason Cook" userId="6ebe3673-38a7-4e40-b49b-9fac593f6c12" providerId="ADAL" clId="{1E55F540-5737-49F6-B73A-87288F4FAA54}"/>
    <pc:docChg chg="modSld sldOrd">
      <pc:chgData name="Jason Cook" userId="6ebe3673-38a7-4e40-b49b-9fac593f6c12" providerId="ADAL" clId="{1E55F540-5737-49F6-B73A-87288F4FAA54}" dt="2025-02-05T19:00:03.938" v="1"/>
      <pc:docMkLst>
        <pc:docMk/>
      </pc:docMkLst>
      <pc:sldChg chg="ord">
        <pc:chgData name="Jason Cook" userId="6ebe3673-38a7-4e40-b49b-9fac593f6c12" providerId="ADAL" clId="{1E55F540-5737-49F6-B73A-87288F4FAA54}" dt="2025-02-05T19:00:03.938" v="1"/>
        <pc:sldMkLst>
          <pc:docMk/>
          <pc:sldMk cId="666933535" sldId="425"/>
        </pc:sldMkLst>
      </pc:sldChg>
    </pc:docChg>
  </pc:docChgLst>
  <pc:docChgLst>
    <pc:chgData name="Jason Cook" userId="6ebe3673-38a7-4e40-b49b-9fac593f6c12" providerId="ADAL" clId="{98CD1062-6A98-48AD-B336-C880E0239690}"/>
    <pc:docChg chg="undo custSel addSld delSld modSld addSection modSection">
      <pc:chgData name="Jason Cook" userId="6ebe3673-38a7-4e40-b49b-9fac593f6c12" providerId="ADAL" clId="{98CD1062-6A98-48AD-B336-C880E0239690}" dt="2024-12-16T16:24:22.258" v="126" actId="478"/>
      <pc:docMkLst>
        <pc:docMk/>
      </pc:docMkLst>
      <pc:sldChg chg="addSp delSp modSp new mod modAnim">
        <pc:chgData name="Jason Cook" userId="6ebe3673-38a7-4e40-b49b-9fac593f6c12" providerId="ADAL" clId="{98CD1062-6A98-48AD-B336-C880E0239690}" dt="2024-12-06T16:26:28.908" v="44" actId="1076"/>
        <pc:sldMkLst>
          <pc:docMk/>
          <pc:sldMk cId="2217375748" sldId="258"/>
        </pc:sldMkLst>
      </pc:sldChg>
      <pc:sldChg chg="del">
        <pc:chgData name="Jason Cook" userId="6ebe3673-38a7-4e40-b49b-9fac593f6c12" providerId="ADAL" clId="{98CD1062-6A98-48AD-B336-C880E0239690}" dt="2024-12-06T16:27:46.668" v="46" actId="47"/>
        <pc:sldMkLst>
          <pc:docMk/>
          <pc:sldMk cId="3698390985" sldId="260"/>
        </pc:sldMkLst>
      </pc:sldChg>
      <pc:sldChg chg="addSp delSp mod">
        <pc:chgData name="Jason Cook" userId="6ebe3673-38a7-4e40-b49b-9fac593f6c12" providerId="ADAL" clId="{98CD1062-6A98-48AD-B336-C880E0239690}" dt="2024-12-06T16:33:25.356" v="69" actId="22"/>
        <pc:sldMkLst>
          <pc:docMk/>
          <pc:sldMk cId="1913036400" sldId="261"/>
        </pc:sldMkLst>
      </pc:sldChg>
      <pc:sldChg chg="delSp mod">
        <pc:chgData name="Jason Cook" userId="6ebe3673-38a7-4e40-b49b-9fac593f6c12" providerId="ADAL" clId="{98CD1062-6A98-48AD-B336-C880E0239690}" dt="2024-12-16T16:24:22.258" v="126" actId="478"/>
        <pc:sldMkLst>
          <pc:docMk/>
          <pc:sldMk cId="164560324" sldId="262"/>
        </pc:sldMkLst>
      </pc:sldChg>
      <pc:sldChg chg="modSp mod">
        <pc:chgData name="Jason Cook" userId="6ebe3673-38a7-4e40-b49b-9fac593f6c12" providerId="ADAL" clId="{98CD1062-6A98-48AD-B336-C880E0239690}" dt="2024-12-06T16:38:27.710" v="79" actId="6549"/>
        <pc:sldMkLst>
          <pc:docMk/>
          <pc:sldMk cId="381979624" sldId="264"/>
        </pc:sldMkLst>
      </pc:sldChg>
      <pc:sldChg chg="del">
        <pc:chgData name="Jason Cook" userId="6ebe3673-38a7-4e40-b49b-9fac593f6c12" providerId="ADAL" clId="{98CD1062-6A98-48AD-B336-C880E0239690}" dt="2024-12-06T16:27:48.727" v="47" actId="47"/>
        <pc:sldMkLst>
          <pc:docMk/>
          <pc:sldMk cId="3167950504" sldId="264"/>
        </pc:sldMkLst>
      </pc:sldChg>
      <pc:sldChg chg="del">
        <pc:chgData name="Jason Cook" userId="6ebe3673-38a7-4e40-b49b-9fac593f6c12" providerId="ADAL" clId="{98CD1062-6A98-48AD-B336-C880E0239690}" dt="2024-12-06T16:28:29.984" v="51" actId="47"/>
        <pc:sldMkLst>
          <pc:docMk/>
          <pc:sldMk cId="1174012788" sldId="265"/>
        </pc:sldMkLst>
      </pc:sldChg>
      <pc:sldChg chg="addSp new mod">
        <pc:chgData name="Jason Cook" userId="6ebe3673-38a7-4e40-b49b-9fac593f6c12" providerId="ADAL" clId="{98CD1062-6A98-48AD-B336-C880E0239690}" dt="2024-12-06T16:33:35.584" v="71" actId="22"/>
        <pc:sldMkLst>
          <pc:docMk/>
          <pc:sldMk cId="2016362291" sldId="265"/>
        </pc:sldMkLst>
      </pc:sldChg>
      <pc:sldChg chg="addSp modSp new mod">
        <pc:chgData name="Jason Cook" userId="6ebe3673-38a7-4e40-b49b-9fac593f6c12" providerId="ADAL" clId="{98CD1062-6A98-48AD-B336-C880E0239690}" dt="2024-12-06T16:37:34.293" v="78" actId="14100"/>
        <pc:sldMkLst>
          <pc:docMk/>
          <pc:sldMk cId="35078229" sldId="266"/>
        </pc:sldMkLst>
      </pc:sldChg>
      <pc:sldChg chg="del">
        <pc:chgData name="Jason Cook" userId="6ebe3673-38a7-4e40-b49b-9fac593f6c12" providerId="ADAL" clId="{98CD1062-6A98-48AD-B336-C880E0239690}" dt="2024-12-06T16:28:32.239" v="52" actId="47"/>
        <pc:sldMkLst>
          <pc:docMk/>
          <pc:sldMk cId="389067907" sldId="266"/>
        </pc:sldMkLst>
      </pc:sldChg>
      <pc:sldChg chg="del">
        <pc:chgData name="Jason Cook" userId="6ebe3673-38a7-4e40-b49b-9fac593f6c12" providerId="ADAL" clId="{98CD1062-6A98-48AD-B336-C880E0239690}" dt="2024-12-06T16:27:57.336" v="49" actId="47"/>
        <pc:sldMkLst>
          <pc:docMk/>
          <pc:sldMk cId="2054226609" sldId="267"/>
        </pc:sldMkLst>
      </pc:sldChg>
      <pc:sldChg chg="modSp mod">
        <pc:chgData name="Jason Cook" userId="6ebe3673-38a7-4e40-b49b-9fac593f6c12" providerId="ADAL" clId="{98CD1062-6A98-48AD-B336-C880E0239690}" dt="2024-12-06T16:52:43.090" v="125" actId="20577"/>
        <pc:sldMkLst>
          <pc:docMk/>
          <pc:sldMk cId="1363479518" sldId="268"/>
        </pc:sldMkLst>
      </pc:sldChg>
      <pc:sldChg chg="addSp delSp mod">
        <pc:chgData name="Jason Cook" userId="6ebe3673-38a7-4e40-b49b-9fac593f6c12" providerId="ADAL" clId="{98CD1062-6A98-48AD-B336-C880E0239690}" dt="2024-12-06T16:37:00.701" v="73" actId="22"/>
        <pc:sldMkLst>
          <pc:docMk/>
          <pc:sldMk cId="2009599929" sldId="271"/>
        </pc:sldMkLst>
      </pc:sldChg>
      <pc:sldChg chg="addSp delSp modSp new mod">
        <pc:chgData name="Jason Cook" userId="6ebe3673-38a7-4e40-b49b-9fac593f6c12" providerId="ADAL" clId="{98CD1062-6A98-48AD-B336-C880E0239690}" dt="2024-12-06T16:41:44.945" v="102" actId="1076"/>
        <pc:sldMkLst>
          <pc:docMk/>
          <pc:sldMk cId="25436185" sldId="272"/>
        </pc:sldMkLst>
      </pc:sldChg>
      <pc:sldChg chg="del">
        <pc:chgData name="Jason Cook" userId="6ebe3673-38a7-4e40-b49b-9fac593f6c12" providerId="ADAL" clId="{98CD1062-6A98-48AD-B336-C880E0239690}" dt="2024-12-06T16:28:25.545" v="50" actId="47"/>
        <pc:sldMkLst>
          <pc:docMk/>
          <pc:sldMk cId="3237867304" sldId="272"/>
        </pc:sldMkLst>
      </pc:sldChg>
      <pc:sldChg chg="del">
        <pc:chgData name="Jason Cook" userId="6ebe3673-38a7-4e40-b49b-9fac593f6c12" providerId="ADAL" clId="{98CD1062-6A98-48AD-B336-C880E0239690}" dt="2024-12-06T16:28:39.346" v="53" actId="47"/>
        <pc:sldMkLst>
          <pc:docMk/>
          <pc:sldMk cId="1364505586" sldId="273"/>
        </pc:sldMkLst>
      </pc:sldChg>
      <pc:sldChg chg="addSp delSp modSp add mod">
        <pc:chgData name="Jason Cook" userId="6ebe3673-38a7-4e40-b49b-9fac593f6c12" providerId="ADAL" clId="{98CD1062-6A98-48AD-B336-C880E0239690}" dt="2024-12-06T16:47:24.714" v="120" actId="1076"/>
        <pc:sldMkLst>
          <pc:docMk/>
          <pc:sldMk cId="1644873209" sldId="273"/>
        </pc:sldMkLst>
      </pc:sldChg>
      <pc:sldChg chg="del">
        <pc:chgData name="Jason Cook" userId="6ebe3673-38a7-4e40-b49b-9fac593f6c12" providerId="ADAL" clId="{98CD1062-6A98-48AD-B336-C880E0239690}" dt="2024-12-06T16:28:43.725" v="55" actId="47"/>
        <pc:sldMkLst>
          <pc:docMk/>
          <pc:sldMk cId="3721378488" sldId="2147479116"/>
        </pc:sldMkLst>
      </pc:sldChg>
      <pc:sldChg chg="del">
        <pc:chgData name="Jason Cook" userId="6ebe3673-38a7-4e40-b49b-9fac593f6c12" providerId="ADAL" clId="{98CD1062-6A98-48AD-B336-C880E0239690}" dt="2024-12-06T16:27:45.701" v="45" actId="47"/>
        <pc:sldMkLst>
          <pc:docMk/>
          <pc:sldMk cId="1813984426" sldId="2147481560"/>
        </pc:sldMkLst>
      </pc:sldChg>
      <pc:sldChg chg="del">
        <pc:chgData name="Jason Cook" userId="6ebe3673-38a7-4e40-b49b-9fac593f6c12" providerId="ADAL" clId="{98CD1062-6A98-48AD-B336-C880E0239690}" dt="2024-12-06T16:28:48.111" v="58" actId="47"/>
        <pc:sldMkLst>
          <pc:docMk/>
          <pc:sldMk cId="2237245470" sldId="2147481694"/>
        </pc:sldMkLst>
      </pc:sldChg>
      <pc:sldChg chg="del">
        <pc:chgData name="Jason Cook" userId="6ebe3673-38a7-4e40-b49b-9fac593f6c12" providerId="ADAL" clId="{98CD1062-6A98-48AD-B336-C880E0239690}" dt="2024-12-06T16:28:41.751" v="54" actId="47"/>
        <pc:sldMkLst>
          <pc:docMk/>
          <pc:sldMk cId="1355690395" sldId="2147481734"/>
        </pc:sldMkLst>
      </pc:sldChg>
      <pc:sldChg chg="del">
        <pc:chgData name="Jason Cook" userId="6ebe3673-38a7-4e40-b49b-9fac593f6c12" providerId="ADAL" clId="{98CD1062-6A98-48AD-B336-C880E0239690}" dt="2024-12-06T16:28:46.939" v="57" actId="47"/>
        <pc:sldMkLst>
          <pc:docMk/>
          <pc:sldMk cId="2144682556" sldId="2147482301"/>
        </pc:sldMkLst>
      </pc:sldChg>
      <pc:sldChg chg="del">
        <pc:chgData name="Jason Cook" userId="6ebe3673-38a7-4e40-b49b-9fac593f6c12" providerId="ADAL" clId="{98CD1062-6A98-48AD-B336-C880E0239690}" dt="2024-12-06T16:27:56.398" v="48" actId="47"/>
        <pc:sldMkLst>
          <pc:docMk/>
          <pc:sldMk cId="424521342" sldId="2147482526"/>
        </pc:sldMkLst>
      </pc:sldChg>
      <pc:sldChg chg="del">
        <pc:chgData name="Jason Cook" userId="6ebe3673-38a7-4e40-b49b-9fac593f6c12" providerId="ADAL" clId="{98CD1062-6A98-48AD-B336-C880E0239690}" dt="2024-12-06T16:28:45.026" v="56" actId="47"/>
        <pc:sldMkLst>
          <pc:docMk/>
          <pc:sldMk cId="1557175029" sldId="2147482533"/>
        </pc:sldMkLst>
      </pc:sldChg>
      <pc:sldChg chg="del">
        <pc:chgData name="Jason Cook" userId="6ebe3673-38a7-4e40-b49b-9fac593f6c12" providerId="ADAL" clId="{98CD1062-6A98-48AD-B336-C880E0239690}" dt="2024-12-06T16:19:37.617" v="0" actId="47"/>
        <pc:sldMkLst>
          <pc:docMk/>
          <pc:sldMk cId="2197689587" sldId="2147482548"/>
        </pc:sldMkLst>
      </pc:sldChg>
      <pc:sldMasterChg chg="delSldLayout">
        <pc:chgData name="Jason Cook" userId="6ebe3673-38a7-4e40-b49b-9fac593f6c12" providerId="ADAL" clId="{98CD1062-6A98-48AD-B336-C880E0239690}" dt="2024-12-06T16:28:48.111" v="58" actId="47"/>
        <pc:sldMasterMkLst>
          <pc:docMk/>
          <pc:sldMasterMk cId="122104530" sldId="2147483660"/>
        </pc:sldMasterMkLst>
        <pc:sldLayoutChg chg="del">
          <pc:chgData name="Jason Cook" userId="6ebe3673-38a7-4e40-b49b-9fac593f6c12" providerId="ADAL" clId="{98CD1062-6A98-48AD-B336-C880E0239690}" dt="2024-12-06T16:28:32.239" v="52" actId="47"/>
          <pc:sldLayoutMkLst>
            <pc:docMk/>
            <pc:sldMasterMk cId="122104530" sldId="2147483660"/>
            <pc:sldLayoutMk cId="3483366617" sldId="2147483940"/>
          </pc:sldLayoutMkLst>
        </pc:sldLayoutChg>
        <pc:sldLayoutChg chg="del">
          <pc:chgData name="Jason Cook" userId="6ebe3673-38a7-4e40-b49b-9fac593f6c12" providerId="ADAL" clId="{98CD1062-6A98-48AD-B336-C880E0239690}" dt="2024-12-06T16:27:48.727" v="47" actId="47"/>
          <pc:sldLayoutMkLst>
            <pc:docMk/>
            <pc:sldMasterMk cId="122104530" sldId="2147483660"/>
            <pc:sldLayoutMk cId="2839938598" sldId="2147484060"/>
          </pc:sldLayoutMkLst>
        </pc:sldLayoutChg>
        <pc:sldLayoutChg chg="del">
          <pc:chgData name="Jason Cook" userId="6ebe3673-38a7-4e40-b49b-9fac593f6c12" providerId="ADAL" clId="{98CD1062-6A98-48AD-B336-C880E0239690}" dt="2024-12-06T16:28:48.111" v="58" actId="47"/>
          <pc:sldLayoutMkLst>
            <pc:docMk/>
            <pc:sldMasterMk cId="122104530" sldId="2147483660"/>
            <pc:sldLayoutMk cId="358504520" sldId="214748408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FBA71A-B9B2-4171-914B-871C14666DBE}" type="doc">
      <dgm:prSet loTypeId="urn:microsoft.com/office/officeart/2005/8/layout/pyramid1" loCatId="pyramid" qsTypeId="urn:microsoft.com/office/officeart/2005/8/quickstyle/simple1" qsCatId="simple" csTypeId="urn:microsoft.com/office/officeart/2005/8/colors/accent2_2" csCatId="accent2" phldr="1"/>
      <dgm:spPr/>
    </dgm:pt>
    <dgm:pt modelId="{77813D06-2558-409F-AEC5-7DFF2C2A3015}" type="pres">
      <dgm:prSet presAssocID="{1BFBA71A-B9B2-4171-914B-871C14666DBE}" presName="Name0" presStyleCnt="0">
        <dgm:presLayoutVars>
          <dgm:dir/>
          <dgm:animLvl val="lvl"/>
          <dgm:resizeHandles val="exact"/>
        </dgm:presLayoutVars>
      </dgm:prSet>
      <dgm:spPr/>
    </dgm:pt>
  </dgm:ptLst>
  <dgm:cxnLst>
    <dgm:cxn modelId="{B9547A09-86CF-4E38-A738-96FDC3873D59}" type="presOf" srcId="{1BFBA71A-B9B2-4171-914B-871C14666DBE}" destId="{77813D06-2558-409F-AEC5-7DFF2C2A3015}" srcOrd="0"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9BEAD-2C34-4F4C-9BC2-EF4FA7DBCBEA}"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356DE4-4BCD-4C4B-AB84-84A77CB9C3F9}" type="slidenum">
              <a:rPr lang="en-US" smtClean="0"/>
              <a:t>‹#›</a:t>
            </a:fld>
            <a:endParaRPr lang="en-US"/>
          </a:p>
        </p:txBody>
      </p:sp>
    </p:spTree>
    <p:extLst>
      <p:ext uri="{BB962C8B-B14F-4D97-AF65-F5344CB8AC3E}">
        <p14:creationId xmlns:p14="http://schemas.microsoft.com/office/powerpoint/2010/main" val="2417684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p>
          <a:p>
            <a:endParaRPr lang="en-US" b="0"/>
          </a:p>
          <a:p>
            <a:r>
              <a:rPr lang="en-US" b="0"/>
              <a:t>Today we’re going to explore the rapidly evolving world of platform engineering, a space where we see opportunity emerging for just about any organization. </a:t>
            </a:r>
            <a:br>
              <a:rPr lang="en-US" b="0"/>
            </a:br>
            <a:br>
              <a:rPr lang="en-US" b="0"/>
            </a:br>
            <a:r>
              <a:rPr lang="en-US" b="0"/>
              <a:t>To that end, we’ll cover a few topics. </a:t>
            </a:r>
            <a:br>
              <a:rPr lang="en-US" b="0"/>
            </a:br>
            <a:br>
              <a:rPr lang="en-US" b="0"/>
            </a:br>
            <a:r>
              <a:rPr lang="en-US" b="0"/>
              <a:t>First, we’ll talk though the pain points we’re hearing from customers and map out the goals and objectives behind platform engineering. Next, we’ll share our journey towards platform engineering internally and some of the learnings we’ve had along the way. </a:t>
            </a:r>
            <a:br>
              <a:rPr lang="en-US" b="0"/>
            </a:br>
            <a:br>
              <a:rPr lang="en-US" b="0"/>
            </a:br>
            <a:r>
              <a:rPr lang="en-US" b="0"/>
              <a:t>Then, we’ll take a look at some demos and talk about how you can start implementing self-service with guardrails out of the box today, with exciting new tools like GitHub Copilot. Finally, because this is an evolving area, we want to hear from you. At the end, we’ll set aside some time to hear you what you think about our vision for platform engineering and the direction we’re taking to get there. </a:t>
            </a:r>
            <a:br>
              <a:rPr lang="en-US" b="0"/>
            </a:br>
            <a:br>
              <a:rPr lang="en-US" b="0"/>
            </a:br>
            <a:r>
              <a:rPr lang="en-US" b="1"/>
              <a:t>&lt;click&gt;</a:t>
            </a:r>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356DE4-4BCD-4C4B-AB84-84A77CB9C3F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1741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Speaker notes:</a:t>
            </a:r>
          </a:p>
          <a:p>
            <a:pPr marL="0" indent="0">
              <a:buFont typeface="Arial" panose="020B0604020202020204" pitchFamily="34" charset="0"/>
              <a:buNone/>
            </a:pPr>
            <a:endParaRPr lang="en-US"/>
          </a:p>
          <a:p>
            <a:pPr marL="0" indent="0">
              <a:buFont typeface="Arial" panose="020B0604020202020204" pitchFamily="34" charset="0"/>
              <a:buNone/>
            </a:pPr>
            <a:r>
              <a:rPr lang="en-US"/>
              <a:t>Of course, measuring these different areas was key to understanding our progress and identifying areas where improvement could be made. </a:t>
            </a:r>
          </a:p>
          <a:p>
            <a:pPr marL="171450" indent="-171450">
              <a:buFont typeface="Arial" panose="020B0604020202020204" pitchFamily="34" charset="0"/>
              <a:buChar char="•"/>
            </a:pPr>
            <a:r>
              <a:rPr lang="en-US"/>
              <a:t>Here’s how we specifically measure and monitor our four focus areas for</a:t>
            </a:r>
          </a:p>
          <a:p>
            <a:pPr marL="628650" lvl="1" indent="-171450">
              <a:buFont typeface="Arial" panose="020B0604020202020204" pitchFamily="34" charset="0"/>
              <a:buChar char="•"/>
            </a:pPr>
            <a:r>
              <a:rPr lang="en-US"/>
              <a:t>Speed &amp; innovation: DORA metrics</a:t>
            </a:r>
          </a:p>
          <a:p>
            <a:pPr marL="628650" lvl="1" indent="-171450">
              <a:buFont typeface="Arial" panose="020B0604020202020204" pitchFamily="34" charset="0"/>
              <a:buChar char="•"/>
            </a:pPr>
            <a:r>
              <a:rPr lang="en-US"/>
              <a:t>Talent &amp; happiness: Net Satisfaction (NSAT)</a:t>
            </a:r>
          </a:p>
          <a:p>
            <a:pPr marL="628650" lvl="1" indent="-171450">
              <a:buFont typeface="Arial" panose="020B0604020202020204" pitchFamily="34" charset="0"/>
              <a:buChar char="•"/>
            </a:pPr>
            <a:r>
              <a:rPr lang="en-US"/>
              <a:t>Trust &amp; quality: Mean Time to Remediation (MTTR)</a:t>
            </a:r>
          </a:p>
          <a:p>
            <a:pPr marL="628650" lvl="1" indent="-171450">
              <a:buFont typeface="Arial" panose="020B0604020202020204" pitchFamily="34" charset="0"/>
              <a:buChar char="•"/>
            </a:pPr>
            <a:r>
              <a:rPr lang="en-US"/>
              <a:t>Collaboration &amp; scale: Open source and </a:t>
            </a:r>
            <a:r>
              <a:rPr lang="en-US" err="1"/>
              <a:t>InnerSource</a:t>
            </a:r>
            <a:endParaRPr lang="en-US"/>
          </a:p>
          <a:p>
            <a:pPr marL="628650" lvl="1" indent="-171450">
              <a:buFont typeface="Arial" panose="020B0604020202020204" pitchFamily="34" charset="0"/>
              <a:buChar char="•"/>
            </a:pPr>
            <a:endParaRPr lang="en-US"/>
          </a:p>
          <a:p>
            <a:pPr marL="171450" lvl="0" indent="-171450">
              <a:buFont typeface="Arial" panose="020B0604020202020204" pitchFamily="34" charset="0"/>
              <a:buChar char="•"/>
            </a:pPr>
            <a:r>
              <a:rPr lang="en-US"/>
              <a:t>Another way to think about 1ES’ focus areas and areas critical to DevOps in an organization is...</a:t>
            </a:r>
          </a:p>
          <a:p>
            <a:pPr marL="628650" lvl="1" indent="-171450">
              <a:buFont typeface="Arial" panose="020B0604020202020204" pitchFamily="34" charset="0"/>
              <a:buChar char="•"/>
            </a:pPr>
            <a:r>
              <a:rPr lang="en-US" sz="1200" b="1">
                <a:latin typeface="Segoe UI Light"/>
                <a:cs typeface="Segoe UI Light"/>
              </a:rPr>
              <a:t>Ship Fast to Experiment and Learn</a:t>
            </a:r>
          </a:p>
          <a:p>
            <a:pPr marL="628650" lvl="1" indent="-171450">
              <a:buFont typeface="Arial" panose="020B0604020202020204" pitchFamily="34" charset="0"/>
              <a:buChar char="•"/>
            </a:pPr>
            <a:r>
              <a:rPr lang="en-US" sz="1200" b="1">
                <a:latin typeface="Segoe UI Light"/>
                <a:cs typeface="Segoe UI Light"/>
              </a:rPr>
              <a:t>Ship Confidently and Securely</a:t>
            </a:r>
            <a:endParaRPr lang="en-US" sz="1400" b="0">
              <a:latin typeface="+mn-lt"/>
              <a:cs typeface="+mn-cs"/>
            </a:endParaRPr>
          </a:p>
          <a:p>
            <a:pPr marL="628650" lvl="1" indent="-171450">
              <a:buFont typeface="Arial" panose="020B0604020202020204" pitchFamily="34" charset="0"/>
              <a:buChar char="•"/>
            </a:pPr>
            <a:r>
              <a:rPr lang="en-US" sz="1200" b="1">
                <a:latin typeface="Segoe UI Light"/>
                <a:cs typeface="Segoe UI Light"/>
              </a:rPr>
              <a:t>Standardize the Toolchain</a:t>
            </a:r>
          </a:p>
          <a:p>
            <a:pPr marL="628650" lvl="1" indent="-171450">
              <a:buFont typeface="Arial" panose="020B0604020202020204" pitchFamily="34" charset="0"/>
              <a:buChar char="•"/>
            </a:pPr>
            <a:r>
              <a:rPr lang="en-US" sz="1200" b="1">
                <a:latin typeface="Segoe UI Light"/>
                <a:cs typeface="Segoe UI Light"/>
              </a:rPr>
              <a:t>Grow Teams and Invest in Engineering Systems</a:t>
            </a:r>
          </a:p>
          <a:p>
            <a:pPr marL="0" lvl="0" indent="0">
              <a:buFont typeface="Arial" panose="020B0604020202020204" pitchFamily="34" charset="0"/>
              <a:buNone/>
            </a:pPr>
            <a:endParaRPr lang="en-US"/>
          </a:p>
          <a:p>
            <a:pPr marL="0" lvl="0" indent="0">
              <a:buFont typeface="Arial" panose="020B0604020202020204" pitchFamily="34" charset="0"/>
              <a:buNone/>
            </a:pPr>
            <a:r>
              <a:rPr lang="en-US" b="1"/>
              <a:t>&lt;click&gt;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37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Speaker notes:</a:t>
            </a:r>
            <a:br>
              <a:rPr lang="en-US"/>
            </a:br>
            <a:br>
              <a:rPr lang="en-US"/>
            </a:br>
            <a:r>
              <a:rPr lang="en-US"/>
              <a:t>When measuring and quantifying outcomes, focus on the most critical and impactful key performance indicators (KPI). For us, the key is to start small, with just a few critical KPIs that you’re confident you can measure. In doing this, consider your pain points—what are the key areas where improvement would have a disproportionately large impact? Those are the places to get started. Over time, as you gain mastery of those, you can move towards more complex KPIs.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5/15/2025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7776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Speaker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So, what can organizations do to solve this problem? That’s where platform engineering comes into play. </a:t>
            </a:r>
            <a:br>
              <a:rPr lang="en-US"/>
            </a:br>
            <a:br>
              <a:rPr lang="en-US"/>
            </a:br>
            <a:r>
              <a:rPr lang="en-US"/>
              <a:t>Platform engineering is a practice, built up from DevOps principles, that seeks to improve each development team’s security, compliance, costs, and time-to-business value through improved developer experiences and self-service within a secure, governed framework. Because it’s a practice, it’s not a switch you flip, where you’re suddenly doing “platform engineering.” Instead, it’s the accumulation of best practices developed with that specific goal in mind. </a:t>
            </a:r>
            <a:br>
              <a:rPr lang="en-US"/>
            </a:b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To put it simply, the goal of platform engineering is to provide a standardized, secure and scalable foundation for software development teams. It’s looking to improve your security posture, compliance, costs, and drive business value by focusing on developer experiences and enabling self-service at scale within a secure, governed framework. </a:t>
            </a:r>
          </a:p>
          <a:p>
            <a:br>
              <a:rPr lang="en-US"/>
            </a:br>
            <a:r>
              <a:rPr lang="en-US"/>
              <a:t>Consequently, it requires both a mindset shift across your development organization that focuses on delivering this new “platform engineering product” to your internal teams, as well as a set of tools and systems that can make that shift a reality. </a:t>
            </a:r>
            <a:br>
              <a:rPr lang="en-US"/>
            </a:br>
            <a:br>
              <a:rPr lang="en-US"/>
            </a:b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5/15/2025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391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p>
          <a:p>
            <a:endParaRPr lang="en-US" b="1"/>
          </a:p>
          <a:p>
            <a:r>
              <a:rPr lang="en-US" b="0"/>
              <a:t>So, how does platform engineering work in practice? The first thing to understand here is that it’s not a linear, sequential journey. Different organizations are in different places and have different needs, so the path to platform engineering may look very different from place to place, even as the core goals remain the same. The key to success in implementing platform engineering is to determine what your next step is, establish the key metrics for that stage, and work towards that goal, refining along the way, and continually refencing your key metrics to determine if your efforts are succeeding and when the right time to move to the next step is. </a:t>
            </a:r>
          </a:p>
          <a:p>
            <a:endParaRPr lang="en-US" b="0"/>
          </a:p>
          <a:p>
            <a:r>
              <a:rPr lang="en-US" b="0"/>
              <a:t>Common steps include:</a:t>
            </a:r>
            <a:br>
              <a:rPr lang="en-US" b="0"/>
            </a:br>
            <a:endParaRPr lang="en-US" b="0"/>
          </a:p>
          <a:p>
            <a:r>
              <a:rPr lang="en-US" b="0"/>
              <a:t>Establishing a platform engineering product team, which will be responsible for creating the infrastructure that enables developers to self-serve critical resources on-demand. </a:t>
            </a:r>
            <a:br>
              <a:rPr lang="en-US" b="0"/>
            </a:br>
            <a:br>
              <a:rPr lang="en-US" b="0"/>
            </a:br>
            <a:r>
              <a:rPr lang="en-US" b="0"/>
              <a:t>Taking inventory of existing tools, to understand what should be invested in, centralized, or deprecated to reduce redundancy. </a:t>
            </a:r>
            <a:br>
              <a:rPr lang="en-US" b="0"/>
            </a:br>
            <a:br>
              <a:rPr lang="en-US" b="0"/>
            </a:br>
            <a:r>
              <a:rPr lang="en-US" b="0"/>
              <a:t>Automating “high toil” areas—or finding ways to automate key steps that create a lot work, but don’t generate a ton of value, for developers. </a:t>
            </a:r>
            <a:br>
              <a:rPr lang="en-US" b="0"/>
            </a:br>
            <a:br>
              <a:rPr lang="en-US" b="0"/>
            </a:br>
            <a:r>
              <a:rPr lang="en-US" b="0"/>
              <a:t>Create templates for resources that have best practices built in can help you blaze paved paths for developers that make their work easier and more compliant without extra steps on their part. </a:t>
            </a:r>
            <a:br>
              <a:rPr lang="en-US" b="0"/>
            </a:br>
            <a:br>
              <a:rPr lang="en-US" b="0"/>
            </a:br>
            <a:r>
              <a:rPr lang="en-US" b="0"/>
              <a:t>By deploying environments as a service, you can separate concerns and apply guardrails to your infrastructure to make it both easier to deploy and easier to manage. </a:t>
            </a:r>
          </a:p>
          <a:p>
            <a:endParaRPr lang="en-US" b="0"/>
          </a:p>
          <a:p>
            <a:r>
              <a:rPr lang="en-US" b="0"/>
              <a:t>And finally, optimizing self-service developer experiences can help make resources easier to consume in a complaint manner.</a:t>
            </a:r>
            <a:br>
              <a:rPr lang="en-US" b="0"/>
            </a:br>
            <a:r>
              <a:rPr lang="en-US" b="0"/>
              <a:t>  </a:t>
            </a:r>
            <a:br>
              <a:rPr lang="en-US" b="0"/>
            </a:br>
            <a:r>
              <a:rPr lang="en-US" b="1"/>
              <a:t>&lt;click&gt;</a:t>
            </a:r>
            <a:endParaRPr lang="en-US" b="0"/>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356DE4-4BCD-4C4B-AB84-84A77CB9C3F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34695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Adopt a product mind set Open market adoption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5/15/2025 8:51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914719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Speaker notes:</a:t>
            </a:r>
            <a:br>
              <a:rPr lang="en-US" b="0"/>
            </a:br>
            <a:br>
              <a:rPr lang="en-US" b="0"/>
            </a:br>
            <a:r>
              <a:rPr lang="en-US" b="0"/>
              <a:t>Let’s break down what we just watched. On this slide, we can see the steps platform engineers and developers take within a platform engineering-enabled workflow.</a:t>
            </a:r>
          </a:p>
          <a:p>
            <a:pPr marL="0" indent="0">
              <a:buNone/>
            </a:pPr>
            <a:endParaRPr lang="en-US" b="0"/>
          </a:p>
          <a:p>
            <a:pPr marL="228600" indent="-228600">
              <a:buFont typeface="+mj-lt"/>
              <a:buAutoNum type="arabicPeriod"/>
            </a:pPr>
            <a:r>
              <a:rPr lang="en-US" b="0"/>
              <a:t>It all starts with the platform engineer creating “paved paths” that streamline deployment of environments (and other app infrastructure). These “paved paths” are enabled by templates that define resources, pipelines, policies, and more.</a:t>
            </a:r>
          </a:p>
          <a:p>
            <a:pPr marL="228600" indent="-228600">
              <a:buFont typeface="+mj-lt"/>
              <a:buAutoNum type="arabicPeriod"/>
            </a:pPr>
            <a:r>
              <a:rPr lang="en-US" b="0"/>
              <a:t>With the “paved path” templates built, platform engineers provision resources that will be shared across the dev team. Platform engineers can also delegate these tasks to dev leads for more advanced teams. In this example, the resource we’re making available to the team is a Kubernetes cluster.</a:t>
            </a:r>
          </a:p>
          <a:p>
            <a:pPr marL="228600" indent="-228600">
              <a:buFont typeface="+mj-lt"/>
              <a:buAutoNum type="arabicPeriod"/>
            </a:pPr>
            <a:r>
              <a:rPr lang="en-US" b="0"/>
              <a:t>With templates built and team-based resources provisioned, developers can access the shared environment and provision their own personal resources, like databases and a cache</a:t>
            </a:r>
          </a:p>
          <a:p>
            <a:pPr marL="228600" indent="-228600">
              <a:buFont typeface="+mj-lt"/>
              <a:buAutoNum type="arabicPeriod"/>
            </a:pPr>
            <a:r>
              <a:rPr lang="en-US" b="0"/>
              <a:t>Now, developers can deploy the app infrastructure they need tailor-made developer portal or the CLI in their VDI or code editor. This infrastructure automatically deploys into the pre-provisioned shared resources set up by the platform engineer or dev lead in accordance with the paved-paths established at the start of the process.</a:t>
            </a:r>
          </a:p>
          <a:p>
            <a:pPr marL="228600" indent="-228600">
              <a:buFont typeface="+mj-lt"/>
              <a:buAutoNum type="arabicPeriod"/>
            </a:pPr>
            <a:r>
              <a:rPr lang="en-US" b="0"/>
              <a:t>These templates can also be deployed automatically as part of an established CI/CD workflow, unlocking eve more opportunities to streamline and automate developer workflows.</a:t>
            </a:r>
          </a:p>
          <a:p>
            <a:pPr marL="228600" indent="-228600">
              <a:buFont typeface="+mj-lt"/>
              <a:buAutoNum type="arabicPeriod"/>
            </a:pPr>
            <a:endParaRPr lang="en-US" b="0"/>
          </a:p>
          <a:p>
            <a:pPr marL="0" indent="0">
              <a:buNone/>
            </a:pPr>
            <a:r>
              <a:rPr lang="en-US" b="1"/>
              <a:t>&lt;Click&gt;</a:t>
            </a:r>
            <a:br>
              <a:rPr lang="en-US"/>
            </a:br>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6B65A-0EE7-4F19-9135-40073E52D8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986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br>
              <a:rPr lang="en-US"/>
            </a:br>
            <a:endParaRPr lang="en-US"/>
          </a:p>
          <a:p>
            <a:r>
              <a:rPr lang="en-US"/>
              <a:t>Given these benefits, we’ve started thinking about what’s necessary to get a platform engineering program off the ground. </a:t>
            </a:r>
            <a:br>
              <a:rPr lang="en-US"/>
            </a:br>
            <a:br>
              <a:rPr lang="en-US"/>
            </a:br>
            <a:r>
              <a:rPr lang="en-US" b="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356DE4-4BCD-4C4B-AB84-84A77CB9C3F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51678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br>
              <a:rPr lang="en-US" b="1"/>
            </a:br>
            <a:br>
              <a:rPr lang="en-US" b="1"/>
            </a:br>
            <a:r>
              <a:rPr lang="en-US" b="0"/>
              <a:t>So far, we’ve covered the practices that go into making platform engineering a success, how might you structure your tech stack to support them? Based on our experience and what we’ve observed customers doing, we’ve found that engineering platforms are composed of three primary parts. </a:t>
            </a:r>
            <a:br>
              <a:rPr lang="en-US" b="0"/>
            </a:br>
            <a:br>
              <a:rPr lang="en-US" b="0"/>
            </a:br>
            <a:r>
              <a:rPr lang="en-US" b="0"/>
              <a:t>First, there is the engineering system, comprised of the developer, collaboration, and CI/CD tools your teams will use daily. </a:t>
            </a:r>
            <a:br>
              <a:rPr lang="en-US" b="0"/>
            </a:br>
            <a:br>
              <a:rPr lang="en-US" b="0"/>
            </a:br>
            <a:r>
              <a:rPr lang="en-US" b="0"/>
              <a:t>Second, there is the application platform, which contains the resources needed for runtime, security and governance, continuous improvement, and operational monitoring capabilities. </a:t>
            </a:r>
            <a:br>
              <a:rPr lang="en-US" b="0"/>
            </a:br>
            <a:br>
              <a:rPr lang="en-US" b="0"/>
            </a:br>
            <a:r>
              <a:rPr lang="en-US" b="0"/>
              <a:t>Third, we have the application templates, which contain resources needed for individual projects. </a:t>
            </a:r>
            <a:br>
              <a:rPr lang="en-US" b="0"/>
            </a:br>
            <a:br>
              <a:rPr lang="en-US" b="0"/>
            </a:br>
            <a:r>
              <a:rPr lang="en-US" b="0"/>
              <a:t>These three elements serve as the foundation for enabling developer self-service to critical resources. </a:t>
            </a:r>
            <a:br>
              <a:rPr lang="en-US" b="0"/>
            </a:br>
            <a:br>
              <a:rPr lang="en-US" b="0"/>
            </a:br>
            <a:r>
              <a:rPr lang="en-US" b="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3B17FA-BD16-42B6-B4D9-0D79F29A7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74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p>
          <a:p>
            <a:endParaRPr lang="en-US" b="0"/>
          </a:p>
          <a:p>
            <a:r>
              <a:rPr lang="en-US" b="0"/>
              <a:t>Of course, that’s all very abstract. Let’s try to make the concept more concrete, and start exploring ways we can make these opportunities real. </a:t>
            </a:r>
          </a:p>
          <a:p>
            <a:endParaRPr lang="en-US" b="0"/>
          </a:p>
          <a:p>
            <a:r>
              <a:rPr lang="en-US" b="0"/>
              <a:t>In the background, you’ll see the traditional DevOps cycle. As a reminder, platform engineering builds on DevOps—it’s not a replacement for it. </a:t>
            </a:r>
          </a:p>
          <a:p>
            <a:endParaRPr lang="en-US" b="0"/>
          </a:p>
          <a:p>
            <a:r>
              <a:rPr lang="en-US" b="0"/>
              <a:t>At Microsoft, we tend to break down platform engineering into two major categories that correspond with different parts of the DevOps cycle</a:t>
            </a:r>
            <a:r>
              <a:rPr lang="en-US"/>
              <a:t>.</a:t>
            </a:r>
            <a:r>
              <a:rPr lang="en-US" b="0"/>
              <a:t> </a:t>
            </a:r>
            <a:br>
              <a:rPr lang="en-US" b="0">
                <a:cs typeface="+mn-lt"/>
              </a:rPr>
            </a:br>
            <a:br>
              <a:rPr lang="en-US" b="0">
                <a:cs typeface="+mn-lt"/>
              </a:rPr>
            </a:br>
            <a:r>
              <a:rPr lang="en-US" b="0"/>
              <a:t>First, we have start right templates and shift-left notifications, which are designed to </a:t>
            </a:r>
            <a:r>
              <a:rPr lang="en-US"/>
              <a:t>surface </a:t>
            </a:r>
            <a:r>
              <a:rPr lang="en-US" b="0"/>
              <a:t>information and empower developers to act sooner in the development process through the use of self-service resources. To make that happen, you’ll need engineering systems and platform orchestration, dev tools and coding environments, and support for infrastructure as code. </a:t>
            </a:r>
            <a:br>
              <a:rPr lang="en-US" b="0">
                <a:cs typeface="+mn-lt"/>
              </a:rPr>
            </a:br>
            <a:br>
              <a:rPr lang="en-US" b="0">
                <a:cs typeface="+mn-lt"/>
              </a:rPr>
            </a:br>
            <a:r>
              <a:rPr lang="en-US" b="0"/>
              <a:t>Second, we have stay right guidance, governance, and policy enforcement, which is designed to build organizational governance, compliance, security, and cost control into the DevOps cycle. As a result, things are secure and controlled by default, and your developers won’t feel like they need to circumvent your guardrails to get their jobs done. To make that possible, you’ll need app infrastructure, security and governance tools, and tools for observability and insights.</a:t>
            </a:r>
          </a:p>
          <a:p>
            <a:endParaRPr lang="en-US" b="0"/>
          </a:p>
          <a:p>
            <a:r>
              <a:rPr lang="en-US" b="0"/>
              <a:t>These are many of the tools that we use as part of our platform engineering journey.  As you can see we use a variety of first-party and open-source solutions. Next, we’ll examine a few of these in more detail to understand how they work as part of a larger platform engineering effort. </a:t>
            </a:r>
            <a:br>
              <a:rPr lang="en-US" b="0"/>
            </a:br>
            <a:r>
              <a:rPr lang="en-US" b="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18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92301" rtl="0" eaLnBrk="1" fontAlgn="auto" latinLnBrk="0" hangingPunct="1">
              <a:lnSpc>
                <a:spcPct val="100000"/>
              </a:lnSpc>
              <a:spcBef>
                <a:spcPts val="0"/>
              </a:spcBef>
              <a:spcAft>
                <a:spcPts val="0"/>
              </a:spcAft>
              <a:buClrTx/>
              <a:buSzTx/>
              <a:buFontTx/>
              <a:buNone/>
              <a:tabLst/>
              <a:defRPr/>
            </a:pPr>
            <a:r>
              <a:rPr lang="en-US" sz="2000" b="1">
                <a:cs typeface="Calibri"/>
              </a:rPr>
              <a:t>Speaker notes:</a:t>
            </a:r>
          </a:p>
          <a:p>
            <a:pPr marL="0" marR="0" lvl="0" indent="0" algn="l" defTabSz="1492301" rtl="0" eaLnBrk="1" fontAlgn="auto" latinLnBrk="0" hangingPunct="1">
              <a:lnSpc>
                <a:spcPct val="100000"/>
              </a:lnSpc>
              <a:spcBef>
                <a:spcPts val="0"/>
              </a:spcBef>
              <a:spcAft>
                <a:spcPts val="0"/>
              </a:spcAft>
              <a:buClrTx/>
              <a:buSzTx/>
              <a:buFontTx/>
              <a:buNone/>
              <a:tabLst/>
              <a:defRPr/>
            </a:pPr>
            <a:br>
              <a:rPr lang="en-US" sz="2000" b="1">
                <a:cs typeface="Calibri"/>
              </a:rPr>
            </a:br>
            <a:r>
              <a:rPr lang="en-US" sz="2000" b="0">
                <a:cs typeface="Calibri"/>
              </a:rPr>
              <a:t>You’ve probably heard of a GitHub repository. A repository is the most basic element of GitHub, that contains all the code for a project. But, it’s so much more than that, with powerful features for collaboration, like issue tracking, spaces for discussion, and track changes.</a:t>
            </a:r>
          </a:p>
          <a:p>
            <a:pPr marL="0" marR="0" lvl="0" indent="0" algn="l" defTabSz="1492301" rtl="0" eaLnBrk="1" fontAlgn="auto" latinLnBrk="0" hangingPunct="1">
              <a:lnSpc>
                <a:spcPct val="100000"/>
              </a:lnSpc>
              <a:spcBef>
                <a:spcPts val="0"/>
              </a:spcBef>
              <a:spcAft>
                <a:spcPts val="0"/>
              </a:spcAft>
              <a:buClrTx/>
              <a:buSzTx/>
              <a:buFontTx/>
              <a:buNone/>
              <a:tabLst/>
              <a:defRPr/>
            </a:pPr>
            <a:endParaRPr lang="en-US" sz="2000" b="0">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r>
              <a:rPr lang="en-US" sz="2000" b="0">
                <a:cs typeface="Calibri"/>
              </a:rPr>
              <a:t>With GitHub Actions, we start to see a possible foundation for platform engineering. GitHub Actions enables you to automate any job in your repository, including the CI/CD jobs that are so critical for platform engineering. For example, a pull request could be merged into the main branch of a repo, triggering an Action that creates a new build of a project. Or, when an issue is created, a different Action fires to notify an interested party. As a result, Actions enable you to start multiplying your developers’ actions, as automation can enable one action by a human being to result in one or many different actions being taken automatically—actions the human no longer has to perform manually.</a:t>
            </a:r>
          </a:p>
          <a:p>
            <a:pPr marL="0" marR="0" lvl="0" indent="0" algn="l" defTabSz="1492301" rtl="0" eaLnBrk="1" fontAlgn="auto" latinLnBrk="0" hangingPunct="1">
              <a:lnSpc>
                <a:spcPct val="100000"/>
              </a:lnSpc>
              <a:spcBef>
                <a:spcPts val="0"/>
              </a:spcBef>
              <a:spcAft>
                <a:spcPts val="0"/>
              </a:spcAft>
              <a:buClrTx/>
              <a:buSzTx/>
              <a:buFontTx/>
              <a:buNone/>
              <a:tabLst/>
              <a:defRPr/>
            </a:pPr>
            <a:endParaRPr lang="en-US" sz="2000" b="0">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r>
              <a:rPr lang="en-US" sz="2000" b="0">
                <a:cs typeface="Calibri"/>
              </a:rPr>
              <a:t>These automations start to add up over time, and as a result, your engineering platform becomes more robust and more powerful. </a:t>
            </a:r>
            <a:br>
              <a:rPr lang="en-US" sz="2000" b="0">
                <a:cs typeface="Calibri"/>
              </a:rPr>
            </a:br>
            <a:br>
              <a:rPr lang="en-US" sz="2000" b="0">
                <a:cs typeface="Calibri"/>
              </a:rPr>
            </a:br>
            <a:r>
              <a:rPr lang="en-US" sz="2000" b="1">
                <a:cs typeface="Calibri"/>
              </a:rPr>
              <a:t>&lt;click&gt;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88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br>
              <a:rPr lang="en-US"/>
            </a:br>
            <a:br>
              <a:rPr lang="en-US"/>
            </a:br>
            <a:r>
              <a:rPr lang="en-US"/>
              <a:t>This story starts with the current state of development. How are our DevOps practices maturing over time? </a:t>
            </a:r>
          </a:p>
          <a:p>
            <a:endParaRPr lang="en-US"/>
          </a:p>
          <a:p>
            <a:r>
              <a:rPr lang="en-US"/>
              <a:t>While the benefits of DevOps are very real, we are seeing emerging challenges that limit productivity and developer satisfaction. At the heart of these are the challenges faced by central teams that are responsible for the technology used by all development teams, which have different needs and different agile paces, leading to increasingly complex tech stacks. This creates challenges in accelerating time to market, as in addition to the diverse challenges every development team faces due to their unique stack, compliance must be solved and resolved for every new project by hand. As a result, “tribal knowledge” emerges from team to team, which can create information gaps that hard to fill when people leave and make it difficult to onboard new team members. </a:t>
            </a:r>
            <a:br>
              <a:rPr lang="en-US"/>
            </a:br>
            <a:br>
              <a:rPr lang="en-US"/>
            </a:br>
            <a:r>
              <a:rPr lang="en-US"/>
              <a:t>Fixing these problems isn’t simple. There’s a very long list of jobs that have to be done, just to get the basics in place. </a:t>
            </a:r>
          </a:p>
          <a:p>
            <a:endParaRPr lang="en-US"/>
          </a:p>
          <a:p>
            <a:r>
              <a:rPr lang="en-US" b="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356DE4-4BCD-4C4B-AB84-84A77CB9C3F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0393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92301" rtl="0" eaLnBrk="1" fontAlgn="auto" latinLnBrk="0" hangingPunct="1">
              <a:lnSpc>
                <a:spcPct val="100000"/>
              </a:lnSpc>
              <a:spcBef>
                <a:spcPts val="0"/>
              </a:spcBef>
              <a:spcAft>
                <a:spcPts val="0"/>
              </a:spcAft>
              <a:buClrTx/>
              <a:buSzTx/>
              <a:buFontTx/>
              <a:buNone/>
              <a:tabLst/>
              <a:defRPr/>
            </a:pPr>
            <a:r>
              <a:rPr lang="en-US" sz="2000" b="1">
                <a:cs typeface="Calibri"/>
              </a:rPr>
              <a:t>Speaker notes:</a:t>
            </a:r>
          </a:p>
          <a:p>
            <a:pPr marL="0" marR="0" lvl="0" indent="0" algn="l" defTabSz="1492301" rtl="0" eaLnBrk="1" fontAlgn="auto" latinLnBrk="0" hangingPunct="1">
              <a:lnSpc>
                <a:spcPct val="100000"/>
              </a:lnSpc>
              <a:spcBef>
                <a:spcPts val="0"/>
              </a:spcBef>
              <a:spcAft>
                <a:spcPts val="0"/>
              </a:spcAft>
              <a:buClrTx/>
              <a:buSzTx/>
              <a:buFontTx/>
              <a:buNone/>
              <a:tabLst/>
              <a:defRPr/>
            </a:pPr>
            <a:endParaRPr lang="en-US" sz="2000" b="1">
              <a:cs typeface="Calibri"/>
            </a:endParaRPr>
          </a:p>
          <a:p>
            <a:pPr defTabSz="1492301">
              <a:defRPr/>
            </a:pPr>
            <a:r>
              <a:rPr lang="en-US" sz="2000" b="0">
                <a:cs typeface="Calibri"/>
              </a:rPr>
              <a:t>With the foundation for an engineering platform in place, you can start to do some really interesting things with your dev tools and coding environments.</a:t>
            </a:r>
            <a:r>
              <a:rPr lang="en-US" sz="2000">
                <a:cs typeface="Calibri"/>
              </a:rPr>
              <a:t> </a:t>
            </a:r>
          </a:p>
          <a:p>
            <a:pPr defTabSz="1492301">
              <a:defRPr/>
            </a:pPr>
            <a:endParaRPr lang="en-US" sz="2000">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r>
              <a:rPr lang="en-US" sz="2000" b="0">
                <a:cs typeface="Calibri"/>
              </a:rPr>
              <a:t>For example, you might start using a tool like GitHub </a:t>
            </a:r>
            <a:r>
              <a:rPr lang="en-US" sz="2000" b="0" err="1">
                <a:cs typeface="Calibri"/>
              </a:rPr>
              <a:t>Codespaces</a:t>
            </a:r>
            <a:r>
              <a:rPr lang="en-US" sz="2000" b="0">
                <a:cs typeface="Calibri"/>
              </a:rPr>
              <a:t>, which allows developers to spin up new, secure cloud development environments on demand. These can be done on a per-project basis, reducing the burden of context switching on a single machine, and making it possible to leverage expertise from all over the world, without requiring access to an advanced physical device.</a:t>
            </a:r>
            <a:r>
              <a:rPr lang="en-US" sz="2000">
                <a:cs typeface="Calibri"/>
              </a:rPr>
              <a:t> </a:t>
            </a:r>
            <a:endParaRPr lang="en-US" sz="2000" b="0">
              <a:cs typeface="Calibri"/>
            </a:endParaRPr>
          </a:p>
          <a:p>
            <a:pPr defTabSz="1492301">
              <a:defRPr/>
            </a:pPr>
            <a:br>
              <a:rPr lang="en-US" sz="2000" b="0">
                <a:cs typeface="+mn-lt"/>
              </a:rPr>
            </a:br>
            <a:r>
              <a:rPr lang="en-US" sz="2000" b="0">
                <a:cs typeface="Calibri"/>
              </a:rPr>
              <a:t>And of course, GitHub Copilot is the most-loved </a:t>
            </a:r>
            <a:r>
              <a:rPr lang="en-US" sz="2000">
                <a:cs typeface="Calibri"/>
              </a:rPr>
              <a:t>AI developer</a:t>
            </a:r>
            <a:r>
              <a:rPr lang="en-US" sz="2000" b="0">
                <a:cs typeface="Calibri"/>
              </a:rPr>
              <a:t> tool, and it’s proven to help accelerate development. It’s an amazing tool on its own, but where it really starts to shine is when it has access to the full context of code found in a repo. With that context, it can answer more complex questions more specifically. Traditionally, if a developer didn’t understand code in a repo, they would have to interrupt another developer or even the project lead and ask questions.</a:t>
            </a:r>
          </a:p>
          <a:p>
            <a:pPr marL="0" marR="0" lvl="0" indent="0" algn="l" defTabSz="1492301" rtl="0" eaLnBrk="1" fontAlgn="auto" latinLnBrk="0" hangingPunct="1">
              <a:lnSpc>
                <a:spcPct val="100000"/>
              </a:lnSpc>
              <a:spcBef>
                <a:spcPts val="0"/>
              </a:spcBef>
              <a:spcAft>
                <a:spcPts val="0"/>
              </a:spcAft>
              <a:buClrTx/>
              <a:buSzTx/>
              <a:buFontTx/>
              <a:buNone/>
              <a:tabLst/>
              <a:defRPr/>
            </a:pPr>
            <a:endParaRPr lang="en-US" sz="2000" b="0">
              <a:cs typeface="Calibri"/>
            </a:endParaRPr>
          </a:p>
          <a:p>
            <a:pPr defTabSz="1492301">
              <a:defRPr/>
            </a:pPr>
            <a:r>
              <a:rPr lang="en-US" sz="2000" b="0">
                <a:cs typeface="Calibri"/>
              </a:rPr>
              <a:t>With Copilot, that same developer can get an answer much more quickly, and independently, raising the efficiency of the entire team.</a:t>
            </a:r>
            <a:r>
              <a:rPr lang="en-US" sz="2000">
                <a:cs typeface="Calibri"/>
              </a:rPr>
              <a:t> </a:t>
            </a:r>
            <a:endParaRPr lang="en-US" sz="2000" b="0">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br>
              <a:rPr lang="en-US" sz="2000" b="0">
                <a:cs typeface="+mn-lt"/>
              </a:rPr>
            </a:br>
            <a:r>
              <a:rPr lang="en-US" sz="2000" b="1">
                <a:cs typeface="Calibri"/>
              </a:rPr>
              <a:t>&lt;click&gt;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274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92301">
              <a:defRPr/>
            </a:pPr>
            <a:r>
              <a:rPr lang="en-US" sz="2000" b="1">
                <a:cs typeface="Calibri"/>
              </a:rPr>
              <a:t>Speaker notes:</a:t>
            </a:r>
            <a:r>
              <a:rPr lang="en-US" sz="2000">
                <a:cs typeface="Calibri"/>
              </a:rPr>
              <a:t> </a:t>
            </a:r>
            <a:endParaRPr lang="en-US" sz="2000" b="0">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endParaRPr lang="en-US" sz="2000" b="0">
              <a:cs typeface="Calibri"/>
            </a:endParaRPr>
          </a:p>
          <a:p>
            <a:pPr defTabSz="1492301">
              <a:defRPr/>
            </a:pPr>
            <a:r>
              <a:rPr lang="en-US" sz="2000" b="0">
                <a:cs typeface="Calibri"/>
              </a:rPr>
              <a:t>So, maybe you like </a:t>
            </a:r>
            <a:r>
              <a:rPr lang="en-US" sz="2000" b="0" err="1">
                <a:cs typeface="Calibri"/>
              </a:rPr>
              <a:t>Codespaces</a:t>
            </a:r>
            <a:r>
              <a:rPr lang="en-US" sz="2000" b="0">
                <a:cs typeface="Calibri"/>
              </a:rPr>
              <a:t>, but you want your developers to have more than a coding environment—you want them to have a full workstation in the cloud.</a:t>
            </a:r>
            <a:r>
              <a:rPr lang="en-US" sz="2000">
                <a:cs typeface="Calibri"/>
              </a:rPr>
              <a:t> </a:t>
            </a:r>
            <a:endParaRPr lang="en-US" sz="2000" b="0">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endParaRPr lang="en-US" sz="2000" b="0">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r>
              <a:rPr lang="en-US" sz="2000" b="0">
                <a:cs typeface="Calibri"/>
              </a:rPr>
              <a:t>Dev Box meets this need, and transforms the full developer experience by providing </a:t>
            </a:r>
            <a:r>
              <a:rPr lang="en-US" sz="2000" b="0" err="1">
                <a:cs typeface="Calibri"/>
              </a:rPr>
              <a:t>devs</a:t>
            </a:r>
            <a:r>
              <a:rPr lang="en-US" sz="2000" b="0">
                <a:cs typeface="Calibri"/>
              </a:rPr>
              <a:t> with development environments that are ready-to-code, project-based, and managed and secured. So what does this mean?</a:t>
            </a:r>
            <a:endParaRPr lang="en-US" sz="2000" b="1">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endParaRPr lang="en-US" sz="2000" b="1">
              <a:ea typeface="Calibri"/>
              <a:cs typeface="Calibri"/>
            </a:endParaRPr>
          </a:p>
          <a:p>
            <a:pPr defTabSz="1492301">
              <a:defRPr/>
            </a:pPr>
            <a:r>
              <a:rPr lang="en-US" sz="2000">
                <a:cs typeface="Calibri"/>
              </a:rPr>
              <a:t>When we say </a:t>
            </a:r>
            <a:r>
              <a:rPr lang="en-US" sz="2000" b="1">
                <a:cs typeface="Calibri"/>
              </a:rPr>
              <a:t>ready-to-code</a:t>
            </a:r>
            <a:r>
              <a:rPr lang="en-US" sz="2000">
                <a:cs typeface="Calibri"/>
              </a:rPr>
              <a:t>, we mean it helps maximize dev productivity with ready-to-code, self-service workstations preconfigured for specific projects and tasks. Access to the tools and resources developers need can be preconfigured for a Dev Box, alongside however much compute power they need for their current tasks. That means that they can spin one up for a new project and start working in minutes—not hours or days. </a:t>
            </a:r>
            <a:endParaRPr lang="en-US" sz="2000">
              <a:ea typeface="Calibri"/>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endParaRPr lang="en-US" sz="2000">
              <a:cs typeface="Calibri"/>
            </a:endParaRPr>
          </a:p>
          <a:p>
            <a:pPr defTabSz="1492301">
              <a:defRPr/>
            </a:pPr>
            <a:r>
              <a:rPr lang="en-US" sz="2000">
                <a:cs typeface="Calibri"/>
              </a:rPr>
              <a:t>Dev boxes are project-based,. This means dev leads can c</a:t>
            </a:r>
            <a:r>
              <a:rPr lang="en-US" sz="2000">
                <a:cs typeface="Calibri"/>
                <a:sym typeface="Segoe UI Semibold"/>
              </a:rPr>
              <a:t>ustomize workstations with everything developers need for their current projects while adhering to organizational standards. For example, they can include their repo, so that Devs can log into a Dev Box and start working without having to wait on the team’s latest changes to sync. And a Dev Box can be preconfigured with all necessary packages, so that Developers don’t have to run down the packages themselves, and troubleshoot the inevitable configuration errors that result from that. </a:t>
            </a:r>
            <a:endParaRPr lang="en-US" sz="2000">
              <a:ea typeface="Calibri"/>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endParaRPr lang="en-US" sz="2000">
              <a:cs typeface="Calibri"/>
            </a:endParaRPr>
          </a:p>
          <a:p>
            <a:pPr defTabSz="1492301">
              <a:defRPr/>
            </a:pPr>
            <a:r>
              <a:rPr lang="en-US" sz="2000">
                <a:cs typeface="Calibri"/>
              </a:rPr>
              <a:t>And because Dev Box is managed and secure, you can c</a:t>
            </a:r>
            <a:r>
              <a:rPr lang="en-US" sz="2000">
                <a:cs typeface="Calibri"/>
                <a:sym typeface="Segoe UI Semibold"/>
              </a:rPr>
              <a:t>entralize governance of workstations running anywhere to maintain greater security, compliance, and cost efficiency. Because the rules are built-in, they’re far easier to enforce, and developers won’t constantly be bumping up against them as part of their daily work. </a:t>
            </a:r>
            <a:endParaRPr lang="en-US" sz="2000">
              <a:ea typeface="Calibri"/>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br>
              <a:rPr lang="en-US" sz="2000" b="1">
                <a:cs typeface="+mn-lt"/>
              </a:rPr>
            </a:br>
            <a:r>
              <a:rPr lang="en-US" sz="2000" b="1">
                <a:cs typeface="Calibri"/>
              </a:rPr>
              <a:t>&lt;click&gt;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740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92301" rtl="0" eaLnBrk="1" fontAlgn="auto" latinLnBrk="0" hangingPunct="1">
              <a:lnSpc>
                <a:spcPct val="100000"/>
              </a:lnSpc>
              <a:spcBef>
                <a:spcPts val="0"/>
              </a:spcBef>
              <a:spcAft>
                <a:spcPts val="0"/>
              </a:spcAft>
              <a:buClrTx/>
              <a:buSzTx/>
              <a:buFontTx/>
              <a:buNone/>
              <a:tabLst/>
              <a:defRPr/>
            </a:pPr>
            <a:r>
              <a:rPr lang="en-US" sz="2000" b="1">
                <a:cs typeface="Calibri"/>
              </a:rPr>
              <a:t>Speaker notes:</a:t>
            </a:r>
            <a:r>
              <a:rPr lang="en-US" sz="2000" b="0">
                <a:cs typeface="Calibri"/>
              </a:rPr>
              <a:t> </a:t>
            </a:r>
          </a:p>
          <a:p>
            <a:pPr marL="0" marR="0" lvl="0" indent="0" algn="l" defTabSz="1492301" rtl="0" eaLnBrk="1" fontAlgn="auto" latinLnBrk="0" hangingPunct="1">
              <a:lnSpc>
                <a:spcPct val="100000"/>
              </a:lnSpc>
              <a:spcBef>
                <a:spcPts val="0"/>
              </a:spcBef>
              <a:spcAft>
                <a:spcPts val="0"/>
              </a:spcAft>
              <a:buClrTx/>
              <a:buSzTx/>
              <a:buFontTx/>
              <a:buNone/>
              <a:tabLst/>
              <a:defRPr/>
            </a:pPr>
            <a:endParaRPr lang="en-US" sz="2000" b="1">
              <a:cs typeface="Calibri"/>
            </a:endParaRPr>
          </a:p>
          <a:p>
            <a:pPr marL="0" marR="0" lvl="0" indent="0" algn="l" defTabSz="1492301" rtl="0" eaLnBrk="1" fontAlgn="auto" latinLnBrk="0" hangingPunct="1">
              <a:lnSpc>
                <a:spcPct val="100000"/>
              </a:lnSpc>
              <a:spcBef>
                <a:spcPts val="0"/>
              </a:spcBef>
              <a:spcAft>
                <a:spcPts val="0"/>
              </a:spcAft>
              <a:buClrTx/>
              <a:buSzTx/>
              <a:buFontTx/>
              <a:buNone/>
              <a:tabLst/>
              <a:defRPr/>
            </a:pPr>
            <a:r>
              <a:rPr lang="en-US" sz="2000" b="0">
                <a:cs typeface="Calibri"/>
              </a:rPr>
              <a:t>We just discussed a ton of interesting things you can do with Dev Box. However, if project leads had to manually create each version of a Dev Box for their teams by hand, it would be a slow, cumbersome process, that would be hard to troubleshoot. </a:t>
            </a:r>
            <a:br>
              <a:rPr lang="en-US" sz="2000" b="0">
                <a:cs typeface="Calibri"/>
              </a:rPr>
            </a:br>
            <a:br>
              <a:rPr lang="en-US" sz="2000" b="0">
                <a:cs typeface="Calibri"/>
              </a:rPr>
            </a:br>
            <a:r>
              <a:rPr lang="en-US" sz="2000" b="0">
                <a:cs typeface="Calibri"/>
              </a:rPr>
              <a:t>Application templates provide a way for team leads to customize Dev Box configurations using code. They can attach the project’s repo, so that the code is available when developers launch their Dev Box. They can incorporate security, compliance, governance, and cost controls in their templates. For example, on a smaller, simpler project, they may restrict the size of the Dev Boxes, utilizing fewer CPUs and memory. For a larger, more complicated project, more might be necessary, and again, an appropriate size could be set through the template. This also goes for security and compliance policy. </a:t>
            </a:r>
            <a:br>
              <a:rPr lang="en-US" sz="2000" b="0">
                <a:cs typeface="Calibri"/>
              </a:rPr>
            </a:br>
            <a:br>
              <a:rPr lang="en-US" sz="2000" b="0">
                <a:cs typeface="Calibri"/>
              </a:rPr>
            </a:br>
            <a:r>
              <a:rPr lang="en-US" sz="2000" b="0">
                <a:cs typeface="Calibri"/>
              </a:rPr>
              <a:t>And because testing is a core part of the process, app templates include </a:t>
            </a:r>
            <a:r>
              <a:rPr lang="en-US" sz="2000" b="0" err="1">
                <a:cs typeface="Calibri"/>
              </a:rPr>
              <a:t>IaC</a:t>
            </a:r>
            <a:r>
              <a:rPr lang="en-US" sz="2000" b="0">
                <a:cs typeface="Calibri"/>
              </a:rPr>
              <a:t> capabilities to deploy the right infrastructure for testing in a fast, yet secure and controlled manner. </a:t>
            </a:r>
            <a:br>
              <a:rPr lang="en-US" sz="2000" b="1">
                <a:cs typeface="Calibri"/>
              </a:rPr>
            </a:br>
            <a:r>
              <a:rPr lang="en-US" sz="2000" b="1">
                <a:cs typeface="Calibri"/>
              </a:rPr>
              <a:t>&lt;click&gt;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072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p>
          <a:p>
            <a:br>
              <a:rPr lang="en-US"/>
            </a:br>
            <a:r>
              <a:rPr lang="en-US"/>
              <a:t>Then with </a:t>
            </a:r>
            <a:r>
              <a:rPr lang="en-US" b="1"/>
              <a:t>Azure Deployment Environments </a:t>
            </a:r>
            <a:r>
              <a:rPr lang="en-US" b="0"/>
              <a:t>you can </a:t>
            </a:r>
            <a:r>
              <a:rPr lang="en-US"/>
              <a:t>promote collaboration and consistency while minimizing setup time with project-based and standards-based templates that help establish best practices across any project, while being fully managed on the secure, compliant, and globally available </a:t>
            </a:r>
            <a:r>
              <a:rPr lang="en-US" b="1"/>
              <a:t>Azure</a:t>
            </a:r>
            <a:r>
              <a:rPr lang="en-US"/>
              <a:t> cloud. </a:t>
            </a:r>
          </a:p>
          <a:p>
            <a:endParaRPr lang="en-US"/>
          </a:p>
          <a:p>
            <a:r>
              <a:rPr lang="en-US"/>
              <a:t>With efficiency being a key term and goal, </a:t>
            </a:r>
            <a:r>
              <a:rPr lang="en-US" b="1"/>
              <a:t>ADE</a:t>
            </a:r>
            <a:r>
              <a:rPr lang="en-US"/>
              <a:t> can help achieve this and reduce cycle times while accelerating delivery. Quickly spin up app infrastructure with project-based templates that establish consistency and best practices while maximizing security, compliance, and cost efficiency. </a:t>
            </a:r>
          </a:p>
          <a:p>
            <a:endParaRPr lang="en-US"/>
          </a:p>
          <a:p>
            <a:r>
              <a:rPr lang="en-US" b="1"/>
              <a:t>ADE</a:t>
            </a:r>
            <a:r>
              <a:rPr lang="en-US"/>
              <a:t> and its infrastructure solutions can help bridge the gap between dev and infra teams. It will help organizations to:</a:t>
            </a:r>
          </a:p>
          <a:p>
            <a:endParaRPr lang="en-US"/>
          </a:p>
          <a:p>
            <a:pPr marL="628650" lvl="1" indent="-171450">
              <a:buFont typeface="Arial" panose="020B0604020202020204" pitchFamily="34" charset="0"/>
              <a:buChar char="•"/>
            </a:pPr>
            <a:r>
              <a:rPr lang="en-US"/>
              <a:t>Minimize configuration effort by providing self-service, project-based templates that define app infrastructure and deploy directly from where developers work.</a:t>
            </a:r>
          </a:p>
          <a:p>
            <a:pPr marL="628650" lvl="1" indent="-171450">
              <a:buFont typeface="Arial" panose="020B0604020202020204" pitchFamily="34" charset="0"/>
              <a:buChar char="•"/>
            </a:pPr>
            <a:r>
              <a:rPr lang="en-US"/>
              <a:t>Secure with confidence with maximized security that gives centralized permissions and policy governance, access controls, and full management of cloud resource configurations.</a:t>
            </a:r>
          </a:p>
          <a:p>
            <a:pPr marL="628650" lvl="1" indent="-171450">
              <a:buFont typeface="Arial" panose="020B0604020202020204" pitchFamily="34" charset="0"/>
              <a:buChar char="•"/>
            </a:pPr>
            <a:r>
              <a:rPr lang="en-US"/>
              <a:t>Standardize through templates by promoting collaboration and sharing with reusable templates that establish consistency and best practices across projects.</a:t>
            </a:r>
          </a:p>
          <a:p>
            <a:endParaRPr lang="en-US"/>
          </a:p>
          <a:p>
            <a:r>
              <a:rPr lang="en-US"/>
              <a:t>For developers, speed and usability are critical—ensuring they have convenient, self-service access to the infrastructure they need to focus on building and testing their apps without interruption. At the same time, effectively managing security, compliance, and cost requires centralized controls in the hands of IT admins and dev infrastructure teams. By reducing the time and effort required to set up development environments, developers can focus on what they do best – getting creative.</a:t>
            </a:r>
            <a:br>
              <a:rPr lang="en-US"/>
            </a:br>
            <a:br>
              <a:rPr lang="en-US"/>
            </a:br>
            <a:r>
              <a:rPr lang="en-US" b="1"/>
              <a:t>&lt;click&gt;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563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kern="100">
                <a:effectLst/>
                <a:latin typeface="Segoe UI" panose="020B0502040204020203" pitchFamily="34" charset="0"/>
                <a:ea typeface="Calibri" panose="020F0502020204030204" pitchFamily="34" charset="0"/>
                <a:cs typeface="Times New Roman" panose="02020603050405020304" pitchFamily="18" charset="0"/>
              </a:rPr>
              <a:t>Speaker notes:</a:t>
            </a:r>
            <a:br>
              <a:rPr lang="en-US" sz="1200" kern="100">
                <a:effectLst/>
                <a:latin typeface="Segoe UI" panose="020B0502040204020203" pitchFamily="34" charset="0"/>
                <a:ea typeface="Calibri" panose="020F0502020204030204" pitchFamily="34" charset="0"/>
                <a:cs typeface="Times New Roman" panose="02020603050405020304" pitchFamily="18" charset="0"/>
              </a:rPr>
            </a:br>
            <a:br>
              <a:rPr lang="en-US" sz="1200" kern="100">
                <a:effectLst/>
                <a:latin typeface="Segoe UI" panose="020B0502040204020203" pitchFamily="34" charset="0"/>
                <a:ea typeface="Calibri" panose="020F0502020204030204" pitchFamily="34" charset="0"/>
                <a:cs typeface="Times New Roman" panose="02020603050405020304" pitchFamily="18" charset="0"/>
              </a:rPr>
            </a:br>
            <a:r>
              <a:rPr lang="en-US" sz="1200" kern="100">
                <a:effectLst/>
                <a:latin typeface="Segoe UI" panose="020B0502040204020203" pitchFamily="34" charset="0"/>
                <a:ea typeface="Calibri" panose="020F0502020204030204" pitchFamily="34" charset="0"/>
                <a:cs typeface="Times New Roman" panose="02020603050405020304" pitchFamily="18" charset="0"/>
              </a:rPr>
              <a:t>With the tools we’ve mentioned so far, we’ve really created a foundation for starting right in platform engineering. GitHub Repos and Actions are serving as the base for our engineering systems, </a:t>
            </a:r>
            <a:r>
              <a:rPr lang="en-US" sz="1200" kern="100" err="1">
                <a:effectLst/>
                <a:latin typeface="Segoe UI" panose="020B0502040204020203" pitchFamily="34" charset="0"/>
                <a:ea typeface="Calibri" panose="020F0502020204030204" pitchFamily="34" charset="0"/>
                <a:cs typeface="Times New Roman" panose="02020603050405020304" pitchFamily="18" charset="0"/>
              </a:rPr>
              <a:t>Codespaces</a:t>
            </a:r>
            <a:r>
              <a:rPr lang="en-US" sz="1200" kern="100">
                <a:effectLst/>
                <a:latin typeface="Segoe UI" panose="020B0502040204020203" pitchFamily="34" charset="0"/>
                <a:ea typeface="Calibri" panose="020F0502020204030204" pitchFamily="34" charset="0"/>
                <a:cs typeface="Times New Roman" panose="02020603050405020304" pitchFamily="18" charset="0"/>
              </a:rPr>
              <a:t>, Copilot, and Dev Box are providing necessary dev tooling and coding environments, and Azure Deployment Environments and app templates are making it simple for developers to deploy testing infrastructure. </a:t>
            </a:r>
          </a:p>
          <a:p>
            <a:pPr marL="0" marR="0">
              <a:lnSpc>
                <a:spcPct val="107000"/>
              </a:lnSpc>
              <a:spcBef>
                <a:spcPts val="0"/>
              </a:spcBef>
              <a:spcAft>
                <a:spcPts val="800"/>
              </a:spcAft>
            </a:pPr>
            <a:br>
              <a:rPr lang="en-US" sz="1200" kern="100">
                <a:effectLst/>
                <a:latin typeface="Segoe UI" panose="020B0502040204020203" pitchFamily="34" charset="0"/>
                <a:ea typeface="Calibri" panose="020F0502020204030204" pitchFamily="34" charset="0"/>
                <a:cs typeface="Times New Roman" panose="02020603050405020304" pitchFamily="18" charset="0"/>
              </a:rPr>
            </a:br>
            <a:r>
              <a:rPr lang="en-US" sz="1200" kern="100">
                <a:effectLst/>
                <a:latin typeface="Segoe UI" panose="020B0502040204020203" pitchFamily="34" charset="0"/>
                <a:ea typeface="Calibri" panose="020F0502020204030204" pitchFamily="34" charset="0"/>
                <a:cs typeface="Times New Roman" panose="02020603050405020304" pitchFamily="18" charset="0"/>
              </a:rPr>
              <a:t>Given the potential complexity of a platform engineering system, we want to make it as easy as possible for developers to do their work. With Azure Developer CLI they can deploy needed resources with just a few commands, right in their terminals, whenever they need them. Without friction between coding and testing, developers will be able to progress more quickly, and focus on catching and fixing bugs rather than getting permission to use and configuring testing resources. </a:t>
            </a:r>
            <a:br>
              <a:rPr lang="en-US" sz="1200" kern="100">
                <a:effectLst/>
                <a:latin typeface="Segoe UI" panose="020B0502040204020203" pitchFamily="34" charset="0"/>
                <a:ea typeface="Calibri" panose="020F0502020204030204" pitchFamily="34" charset="0"/>
                <a:cs typeface="Times New Roman" panose="02020603050405020304" pitchFamily="18" charset="0"/>
              </a:rPr>
            </a:br>
            <a:br>
              <a:rPr lang="en-US" sz="1200" kern="100">
                <a:effectLst/>
                <a:latin typeface="Segoe UI" panose="020B0502040204020203" pitchFamily="34" charset="0"/>
                <a:ea typeface="Calibri" panose="020F0502020204030204" pitchFamily="34" charset="0"/>
                <a:cs typeface="Times New Roman" panose="02020603050405020304" pitchFamily="18" charset="0"/>
              </a:rPr>
            </a:br>
            <a:r>
              <a:rPr lang="en-US" sz="1200" kern="100">
                <a:effectLst/>
                <a:latin typeface="Segoe UI" panose="020B0502040204020203" pitchFamily="34" charset="0"/>
                <a:ea typeface="Calibri" panose="020F0502020204030204" pitchFamily="34" charset="0"/>
                <a:cs typeface="Times New Roman" panose="02020603050405020304" pitchFamily="18" charset="0"/>
              </a:rPr>
              <a:t>So with things like we just covered in place, we start to see the beautiful efficiency of platform engineering come into play. Developers are empowered to do work, while organizational security, compliance, and cost control needs are built into the products </a:t>
            </a:r>
            <a:r>
              <a:rPr lang="en-US" sz="1200" kern="100" err="1">
                <a:effectLst/>
                <a:latin typeface="Segoe UI" panose="020B0502040204020203" pitchFamily="34" charset="0"/>
                <a:ea typeface="Calibri" panose="020F0502020204030204" pitchFamily="34" charset="0"/>
                <a:cs typeface="Times New Roman" panose="02020603050405020304" pitchFamily="18" charset="0"/>
              </a:rPr>
              <a:t>devs</a:t>
            </a:r>
            <a:r>
              <a:rPr lang="en-US" sz="1200" kern="100">
                <a:effectLst/>
                <a:latin typeface="Segoe UI" panose="020B0502040204020203" pitchFamily="34" charset="0"/>
                <a:ea typeface="Calibri" panose="020F0502020204030204" pitchFamily="34" charset="0"/>
                <a:cs typeface="Times New Roman" panose="02020603050405020304" pitchFamily="18" charset="0"/>
              </a:rPr>
              <a:t> use, for a much more frictionless experience. </a:t>
            </a:r>
          </a:p>
          <a:p>
            <a:pPr marL="0" marR="0">
              <a:lnSpc>
                <a:spcPct val="107000"/>
              </a:lnSpc>
              <a:spcBef>
                <a:spcPts val="0"/>
              </a:spcBef>
              <a:spcAft>
                <a:spcPts val="800"/>
              </a:spcAft>
            </a:pPr>
            <a:br>
              <a:rPr lang="en-US" sz="1200" kern="100">
                <a:effectLst/>
                <a:latin typeface="Segoe UI" panose="020B0502040204020203" pitchFamily="34" charset="0"/>
                <a:ea typeface="Calibri" panose="020F0502020204030204" pitchFamily="34" charset="0"/>
                <a:cs typeface="Times New Roman" panose="02020603050405020304" pitchFamily="18" charset="0"/>
              </a:rPr>
            </a:br>
            <a:r>
              <a:rPr lang="en-US" sz="1200" b="1" kern="100">
                <a:effectLst/>
                <a:latin typeface="Segoe UI" panose="020B0502040204020203" pitchFamily="34" charset="0"/>
                <a:ea typeface="Calibri" panose="020F0502020204030204" pitchFamily="34" charset="0"/>
                <a:cs typeface="Times New Roman" panose="02020603050405020304" pitchFamily="18" charset="0"/>
              </a:rPr>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663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92301" rtl="0" eaLnBrk="1" fontAlgn="auto" latinLnBrk="0" hangingPunct="1">
              <a:lnSpc>
                <a:spcPct val="100000"/>
              </a:lnSpc>
              <a:spcBef>
                <a:spcPts val="0"/>
              </a:spcBef>
              <a:spcAft>
                <a:spcPts val="0"/>
              </a:spcAft>
              <a:buClrTx/>
              <a:buSzTx/>
              <a:buFontTx/>
              <a:buNone/>
              <a:tabLst/>
              <a:defRPr/>
            </a:pPr>
            <a:r>
              <a:rPr lang="en-US" sz="2000" b="1">
                <a:cs typeface="Calibri"/>
              </a:rPr>
              <a:t>Speaker notes:</a:t>
            </a:r>
            <a:r>
              <a:rPr lang="en-US" sz="2000" b="0">
                <a:cs typeface="Calibri"/>
              </a:rPr>
              <a:t> </a:t>
            </a:r>
          </a:p>
          <a:p>
            <a:pPr marL="0" marR="0" lvl="0" indent="0" algn="l" defTabSz="1492301" rtl="0" eaLnBrk="1" fontAlgn="auto" latinLnBrk="0" hangingPunct="1">
              <a:lnSpc>
                <a:spcPct val="100000"/>
              </a:lnSpc>
              <a:spcBef>
                <a:spcPts val="0"/>
              </a:spcBef>
              <a:spcAft>
                <a:spcPts val="0"/>
              </a:spcAft>
              <a:buClrTx/>
              <a:buSzTx/>
              <a:buFontTx/>
              <a:buNone/>
              <a:tabLst/>
              <a:defRPr/>
            </a:pPr>
            <a:r>
              <a:rPr lang="en-US" sz="2000" b="0">
                <a:cs typeface="Calibri"/>
              </a:rPr>
              <a:t>With so many resources in play, it can be difficult to know if all your policies are being enforced. To really maximize the use of your platform engineering tools, organizations need a way to solve this problem at scale. </a:t>
            </a:r>
            <a:br>
              <a:rPr lang="en-US" sz="2000" b="0">
                <a:cs typeface="Calibri"/>
              </a:rPr>
            </a:br>
            <a:br>
              <a:rPr lang="en-US" sz="2000" b="0">
                <a:cs typeface="Calibri"/>
              </a:rPr>
            </a:br>
            <a:r>
              <a:rPr lang="en-US" sz="2000" b="0">
                <a:cs typeface="Calibri"/>
              </a:rPr>
              <a:t>Azure Policy provides a way to do so. First, it enables organizations to create and enforce resource policies, using an Infrastructure as Code-like syntax. </a:t>
            </a:r>
            <a:br>
              <a:rPr lang="en-US" sz="2000" b="0">
                <a:cs typeface="Calibri"/>
              </a:rPr>
            </a:br>
            <a:br>
              <a:rPr lang="en-US" sz="2000" b="0">
                <a:cs typeface="Calibri"/>
              </a:rPr>
            </a:br>
            <a:r>
              <a:rPr lang="en-US" sz="2000" b="0">
                <a:cs typeface="Calibri"/>
              </a:rPr>
              <a:t>Second, it allows organizations to programmatically rereview resources for compliance during common changes like creation, update, or deletion. </a:t>
            </a:r>
            <a:br>
              <a:rPr lang="en-US" sz="2000" b="0">
                <a:cs typeface="Calibri"/>
              </a:rPr>
            </a:br>
            <a:br>
              <a:rPr lang="en-US" sz="2000" b="0">
                <a:cs typeface="Calibri"/>
              </a:rPr>
            </a:br>
            <a:r>
              <a:rPr lang="en-US" sz="2000" b="0">
                <a:cs typeface="Calibri"/>
              </a:rPr>
              <a:t>Third, if a resource fails its review, organizations can set up policies to automatically remediate the non-compliant resource. This is huge for maintaining security policy and cost controls across an organization. </a:t>
            </a:r>
            <a:br>
              <a:rPr lang="en-US" sz="2000" b="0">
                <a:cs typeface="Calibri"/>
              </a:rPr>
            </a:br>
            <a:br>
              <a:rPr lang="en-US" sz="2000" b="0">
                <a:cs typeface="Calibri"/>
              </a:rPr>
            </a:br>
            <a:r>
              <a:rPr lang="en-US" sz="2000" b="0">
                <a:cs typeface="Calibri"/>
              </a:rPr>
              <a:t>And with that, we’ve come full circle. Platform engineering enables developer self-service, but unconstrained self-service would be a disaster! With the right tools for infrastructure and policy management in place, platform engineering not only discourages non-compliance, but actively builds organizational guardrails into products and services, making them a seamless part of the development process. </a:t>
            </a:r>
          </a:p>
          <a:p>
            <a:pPr marL="0" marR="0" lvl="0" indent="0" algn="l" defTabSz="1492301" rtl="0" eaLnBrk="1" fontAlgn="auto" latinLnBrk="0" hangingPunct="1">
              <a:lnSpc>
                <a:spcPct val="100000"/>
              </a:lnSpc>
              <a:spcBef>
                <a:spcPts val="0"/>
              </a:spcBef>
              <a:spcAft>
                <a:spcPts val="0"/>
              </a:spcAft>
              <a:buClrTx/>
              <a:buSzTx/>
              <a:buFontTx/>
              <a:buNone/>
              <a:tabLst/>
              <a:defRPr/>
            </a:pPr>
            <a:br>
              <a:rPr lang="en-US" sz="2000" b="1">
                <a:cs typeface="Calibri"/>
              </a:rPr>
            </a:br>
            <a:r>
              <a:rPr lang="en-US" sz="2000" b="1">
                <a:cs typeface="Calibri"/>
              </a:rPr>
              <a:t>&lt;click&gt;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475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1e5203478e0_0_6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1e5203478e0_0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take a look at how it all comes together in GitHub Platform: the AI-powered developer platform, globally available, secure by default.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GitHub Platform focuses on the developer experience–it has the scale to provide industry-changing insights, collaboration capabilities for transformative efficiency, the tools for increased productivity, security at every step, and AI to power it all to new heights in a single, integrated platform.</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GitHub has the unique opportunity to do all of the above, allowing you to do more through a single integrated developer experience platform. </a:t>
            </a:r>
            <a:endParaRPr sz="1000">
              <a:solidFill>
                <a:schemeClr val="dk1"/>
              </a:solidFill>
            </a:endParaRPr>
          </a:p>
          <a:p>
            <a:pPr marL="0" lvl="0" indent="0" algn="l" rtl="0">
              <a:spcBef>
                <a:spcPts val="0"/>
              </a:spcBef>
              <a:spcAft>
                <a:spcPts val="0"/>
              </a:spcAft>
              <a:buNone/>
            </a:pP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spcBef>
                <a:spcPts val="0"/>
              </a:spcBef>
              <a:spcAft>
                <a:spcPts val="0"/>
              </a:spcAft>
              <a:buClr>
                <a:schemeClr val="dk1"/>
              </a:buClr>
              <a:buSzPts val="1100"/>
              <a:buFont typeface="Arial"/>
              <a:buNone/>
            </a:pPr>
            <a:r>
              <a:rPr lang="en" sz="1000" b="1">
                <a:solidFill>
                  <a:schemeClr val="dk1"/>
                </a:solidFill>
              </a:rPr>
              <a:t>VALUE PROP HERE</a:t>
            </a:r>
            <a:r>
              <a:rPr lang="en" sz="1000">
                <a:solidFill>
                  <a:schemeClr val="dk1"/>
                </a:solidFill>
              </a:rPr>
              <a:t>: GitHub Enterprise, the one single developer experience. Powered by AI and secure at every step. Helping your teams be more productive, collaborative, and efficient.</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GitHub has the unique opportunity to do all of the above, plus transform your business through a single developer experience platform. When speaking with thought leaders, executives, and the C-suite, companies care about the production side of their business to ship faster and more securely. </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But GitHub has the unique advantage to additionally transform businesses through a cultural shift. GitHub is loved by developers, and is built on the data of 100+ million developers. With all this data, we have the unique opportunity to understand what the best developer experience is, while upholding our strong brand for all developers who use GitHub for the first time in school, as a hobby, or even to just learn. </a:t>
            </a:r>
            <a:endParaRPr sz="1000">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How does it all fit together? GitHub Enterprise contains 3 core pillars where we are continuing to make investments: collaboration, automation, security, and powered by AI that runs through the platform. With AI coming to all areas of GitHub, you will be able to use all the best features of GitHub, but with even greater simplicity. (this sentence also might need work…) </a:t>
            </a:r>
            <a:endParaRPr sz="10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Speaker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Many of these problems become clear when trying to do what should be a simple task: just starting a new project and getting team members onboarded.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Today, onboarding team members can be a convoluted process that requires coordination across a variety of teams. For dev leads, this means taking the time to read through long, complex documentation—that’s constantly being updated with new guidance and requirements. Dev leads may need to meet with security teams to align on necessary roles and permissions, validate their cloud infrastructure with cloud ops teams, and meet with DevOps teams to set up the project and align on any special requirements it may have.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This process can quickly spiral from days to weeks, putting dev leads between a rock and a hard place when management expects fast start times—and their developers just want to code, not jump through administrative hurdles. </a:t>
            </a:r>
            <a:br>
              <a:rPr lang="en-US" b="0"/>
            </a:br>
            <a:br>
              <a:rPr lang="en-US" b="0"/>
            </a:br>
            <a:r>
              <a:rPr lang="en-US" b="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585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br>
              <a:rPr lang="en-US" b="1"/>
            </a:br>
            <a:br>
              <a:rPr lang="en-US" b="1"/>
            </a:br>
            <a:r>
              <a:rPr lang="en-US" b="0"/>
              <a:t>So, how do you go about solving the problem. What are the lessons we’ve learned? To answer those questions, we’re going to take a look at Microsoft’s platform engineering journey. </a:t>
            </a:r>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356DE4-4BCD-4C4B-AB84-84A77CB9C3F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332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br>
              <a:rPr lang="en-US"/>
            </a:br>
            <a:br>
              <a:rPr lang="en-US"/>
            </a:br>
            <a:r>
              <a:rPr lang="en-US"/>
              <a:t>At its core, that’s meant working to provide a standardized, secure and scalable foundation for software development teams.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496B17A-C6DF-E541-AEBD-D16B2194AA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6874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defRPr/>
            </a:pPr>
            <a:r>
              <a:rPr lang="en-US" sz="1200" b="1">
                <a:latin typeface="Segoe UI Light"/>
                <a:cs typeface="Segoe UI Light"/>
              </a:rPr>
              <a:t>Speaker notes:</a:t>
            </a:r>
          </a:p>
          <a:p>
            <a:pPr marL="171450" indent="-171450">
              <a:buFont typeface="Arial" panose="020B0604020202020204" pitchFamily="34" charset="0"/>
              <a:buChar char="•"/>
              <a:defRPr/>
            </a:pPr>
            <a:r>
              <a:rPr lang="en-US" sz="1200">
                <a:latin typeface="Segoe UI Light"/>
                <a:cs typeface="Segoe UI Light"/>
              </a:rPr>
              <a:t>We approached platform engineering through 1ES—or, one engineering system—which had a goal of developing the DevOps standards necessary for building software at scale in Microsoft</a:t>
            </a:r>
          </a:p>
          <a:p>
            <a:pPr marL="628650" lvl="1" indent="-171450">
              <a:buFont typeface="Arial" panose="020B0604020202020204" pitchFamily="34" charset="0"/>
              <a:buChar char="•"/>
              <a:defRPr/>
            </a:pPr>
            <a:r>
              <a:rPr lang="en-US" sz="1200">
                <a:latin typeface="Segoe UI Light"/>
                <a:cs typeface="Segoe UI Light"/>
              </a:rPr>
              <a:t>Our mission for the One Engineering System: Provide our developers </a:t>
            </a:r>
            <a:r>
              <a:rPr lang="en-US" sz="1200" b="0">
                <a:latin typeface="Segoe UI Light"/>
                <a:cs typeface="Segoe UI Light"/>
              </a:rPr>
              <a:t>with world-class tools and systems that help them ship products customers love.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latin typeface="Segoe UI Light"/>
                <a:cs typeface="Segoe UI Light"/>
              </a:rPr>
              <a:t>Products and services we’re building to help developers build productively, collaborate globally and securely, and scale innovation.</a:t>
            </a:r>
          </a:p>
          <a:p>
            <a:pPr marL="628650" lvl="1" indent="-171450">
              <a:buFont typeface="Arial" panose="020B0604020202020204" pitchFamily="34" charset="0"/>
              <a:buChar char="•"/>
              <a:defRPr/>
            </a:pPr>
            <a:r>
              <a:rPr lang="en-US" sz="1200" b="0">
                <a:latin typeface="Segoe UI Light"/>
                <a:cs typeface="Segoe UI Light"/>
              </a:rPr>
              <a:t>Our goal is to focus on the principles of high-performing teams and enable Microsoft engineering to be high-performing</a:t>
            </a:r>
          </a:p>
          <a:p>
            <a:endParaRPr lang="en-US"/>
          </a:p>
          <a:p>
            <a:pPr marL="171450" indent="-171450" algn="l" rtl="0" fontAlgn="base">
              <a:buFont typeface="Arial" panose="020B0604020202020204" pitchFamily="34" charset="0"/>
              <a:buChar char="•"/>
            </a:pPr>
            <a:r>
              <a:rPr lang="en-US" b="0" i="0" u="none" strike="noStrike">
                <a:solidFill>
                  <a:srgbClr val="000000"/>
                </a:solidFill>
                <a:effectLst/>
                <a:latin typeface="Segoe UI Light" panose="020B0502040204020203" pitchFamily="34" charset="0"/>
              </a:rPr>
              <a:t>1ES is three things:​</a:t>
            </a:r>
            <a:endParaRPr lang="en-US" sz="12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mission​</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An engineering team building internal tools​</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set of shared objectives:​</a:t>
            </a:r>
            <a:endParaRPr lang="en-US" sz="1800" b="0" i="0" u="none" strike="noStrike">
              <a:solidFill>
                <a:srgbClr val="444444"/>
              </a:solidFill>
              <a:effectLst/>
              <a:latin typeface="Arial" panose="020B0604020202020204" pitchFamily="34" charset="0"/>
            </a:endParaRPr>
          </a:p>
          <a:p>
            <a:pPr marL="1085850" lvl="2"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Community across the company​</a:t>
            </a:r>
            <a:endParaRPr lang="en-US" sz="1800" b="0" i="0" u="none" strike="noStrike">
              <a:solidFill>
                <a:srgbClr val="444444"/>
              </a:solidFill>
              <a:effectLst/>
              <a:latin typeface="Arial" panose="020B0604020202020204" pitchFamily="34" charset="0"/>
            </a:endParaRPr>
          </a:p>
          <a:p>
            <a:pPr marL="1085850" lvl="2"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Promote reuse of tools and services both internally, and where it makes sense, externally​</a:t>
            </a:r>
            <a:endParaRPr lang="en-US" sz="1800" b="0" i="0" u="none" strike="noStrike">
              <a:solidFill>
                <a:srgbClr val="444444"/>
              </a:solidFill>
              <a:effectLst/>
              <a:latin typeface="Arial" panose="020B0604020202020204" pitchFamily="34" charset="0"/>
            </a:endParaRPr>
          </a:p>
          <a:p>
            <a:pPr marL="1085850" lvl="2"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Integrate compliance standards into the workflows​</a:t>
            </a:r>
          </a:p>
          <a:p>
            <a:pPr marL="0" lvl="0" indent="0" algn="l" rtl="0" fontAlgn="base">
              <a:buFont typeface="Arial" panose="020B0604020202020204" pitchFamily="34" charset="0"/>
              <a:buNone/>
            </a:pPr>
            <a:endParaRPr lang="en-US" sz="1800" b="0" i="0" u="none" strike="noStrike">
              <a:solidFill>
                <a:srgbClr val="000000"/>
              </a:solidFill>
              <a:effectLst/>
              <a:latin typeface="Segoe UI Light" panose="020B0502040204020203" pitchFamily="34" charset="0"/>
            </a:endParaRPr>
          </a:p>
          <a:p>
            <a:pPr marL="285750" indent="-285750">
              <a:buFont typeface="Arial" panose="020B0604020202020204" pitchFamily="34" charset="0"/>
              <a:buChar char="•"/>
            </a:pPr>
            <a:r>
              <a:rPr lang="en-US" sz="1800">
                <a:latin typeface="Segoe UI Light"/>
                <a:cs typeface="Segoe UI Light"/>
              </a:rPr>
              <a:t>Though this process, we’ve been moving from a culture of single ownership to one of collaboration and shared ownership</a:t>
            </a:r>
            <a:endParaRPr lang="en-US" sz="1800" b="0" i="0" u="none" strike="noStrike">
              <a:solidFill>
                <a:srgbClr val="444444"/>
              </a:solidFill>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496B17A-C6DF-E541-AEBD-D16B2194AA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772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p>
          <a:p>
            <a:endParaRPr lang="en-US" b="1"/>
          </a:p>
          <a:p>
            <a:r>
              <a:rPr lang="en-US" b="0"/>
              <a:t>As 1ES evolved, the following three traits emerged as critical to the process. </a:t>
            </a:r>
          </a:p>
          <a:p>
            <a:endParaRPr lang="en-US" b="0"/>
          </a:p>
          <a:p>
            <a:r>
              <a:rPr lang="en-US" b="0"/>
              <a:t>First, community across the company was vital to help drive tooling, culture and process learnings. </a:t>
            </a:r>
            <a:br>
              <a:rPr lang="en-US" b="0"/>
            </a:br>
            <a:br>
              <a:rPr lang="en-US" b="0"/>
            </a:br>
            <a:r>
              <a:rPr lang="en-US" b="0"/>
              <a:t>Second, services needed to be integrated and connected to promote internal and external reuse</a:t>
            </a:r>
            <a:br>
              <a:rPr lang="en-US" b="0"/>
            </a:br>
            <a:br>
              <a:rPr lang="en-US" b="0"/>
            </a:br>
            <a:r>
              <a:rPr lang="en-US" b="0"/>
              <a:t>Third, to achieve the best adoption rates, privacy, security, and accessibility standards needed to be built into our workflows. </a:t>
            </a:r>
            <a:br>
              <a:rPr lang="en-US" b="0"/>
            </a:br>
            <a:br>
              <a:rPr lang="en-US" b="0"/>
            </a:br>
            <a:r>
              <a:rPr lang="en-US" b="1"/>
              <a:t>&lt;click&gt;</a:t>
            </a:r>
            <a:endParaRPr lang="en-US" b="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5/15/2025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4151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Speaker notes:</a:t>
            </a:r>
            <a:br>
              <a:rPr lang="en-US"/>
            </a:br>
            <a:br>
              <a:rPr lang="en-US"/>
            </a:br>
            <a:r>
              <a:rPr lang="en-US"/>
              <a:t>At Microsoft, we’re in a unique position where we’re developing the tools that we use for development. This has enabled us to create a very tight feedback loop, making it easier to identify problems in our internal engineering and directly fix them in a timely manner. That’s enabled us to quickly learn vital lessons about platform engineering, supporting performance and security at enterprise scale and to create integrated experiences that improve developer productivity and satisfaction, on our own products and open-source products as well. </a:t>
            </a:r>
            <a:br>
              <a:rPr lang="en-US"/>
            </a:br>
            <a:br>
              <a:rPr lang="en-US"/>
            </a:br>
            <a:r>
              <a:rPr lang="en-US" b="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907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22962">
              <a:lnSpc>
                <a:spcPct val="90000"/>
              </a:lnSpc>
              <a:buFont typeface="Arial"/>
              <a:buNone/>
              <a:defRPr/>
            </a:pPr>
            <a:r>
              <a:rPr lang="en-US" b="1"/>
              <a:t>Speaker notes:</a:t>
            </a:r>
          </a:p>
          <a:p>
            <a:pPr marL="0" indent="0" defTabSz="922962">
              <a:lnSpc>
                <a:spcPct val="90000"/>
              </a:lnSpc>
              <a:buFont typeface="Arial"/>
              <a:buNone/>
              <a:defRPr/>
            </a:pPr>
            <a:endParaRPr lang="en-US" b="1"/>
          </a:p>
          <a:p>
            <a:pPr marL="285750" indent="-285750" defTabSz="922962">
              <a:lnSpc>
                <a:spcPct val="90000"/>
              </a:lnSpc>
              <a:buFont typeface="Arial"/>
              <a:buChar char="•"/>
              <a:defRPr/>
            </a:pPr>
            <a:r>
              <a:rPr lang="en-US"/>
              <a:t>As part of that process, we changed how we collaborate, develop, and deliver by examining ...</a:t>
            </a:r>
          </a:p>
          <a:p>
            <a:pPr marL="742950" lvl="1" indent="-285750" defTabSz="922962">
              <a:lnSpc>
                <a:spcPct val="90000"/>
              </a:lnSpc>
              <a:buFont typeface="Arial"/>
              <a:buChar char="•"/>
              <a:defRPr/>
            </a:pPr>
            <a:r>
              <a:rPr lang="en-US"/>
              <a:t>...speed and innovation</a:t>
            </a:r>
          </a:p>
          <a:p>
            <a:pPr marL="742950" lvl="1" indent="-285750" defTabSz="922962">
              <a:lnSpc>
                <a:spcPct val="90000"/>
              </a:lnSpc>
              <a:buFont typeface="Arial"/>
              <a:buChar char="•"/>
              <a:defRPr/>
            </a:pPr>
            <a:r>
              <a:rPr lang="en-US"/>
              <a:t>...developer talent and happiness</a:t>
            </a:r>
          </a:p>
          <a:p>
            <a:pPr marL="742950" lvl="1" indent="-285750" defTabSz="922962">
              <a:lnSpc>
                <a:spcPct val="90000"/>
              </a:lnSpc>
              <a:buFont typeface="Arial"/>
              <a:buChar char="•"/>
              <a:defRPr/>
            </a:pPr>
            <a:r>
              <a:rPr lang="en-US"/>
              <a:t>...the trust and quality of our products</a:t>
            </a:r>
          </a:p>
          <a:p>
            <a:pPr marL="742950" lvl="1" indent="-285750" defTabSz="922962">
              <a:lnSpc>
                <a:spcPct val="90000"/>
              </a:lnSpc>
              <a:buFont typeface="Arial"/>
              <a:buChar char="•"/>
              <a:defRPr/>
            </a:pPr>
            <a:r>
              <a:rPr lang="en-US"/>
              <a:t>...and internal (</a:t>
            </a:r>
            <a:r>
              <a:rPr lang="en-US" err="1"/>
              <a:t>InnerSource</a:t>
            </a:r>
            <a:r>
              <a:rPr lang="en-US"/>
              <a:t>) and external (open source) collaboration and scale</a:t>
            </a:r>
          </a:p>
          <a:p>
            <a:pPr marL="285750" indent="-285750" defTabSz="922962">
              <a:lnSpc>
                <a:spcPct val="90000"/>
              </a:lnSpc>
              <a:buFont typeface="Arial"/>
              <a:buChar char="•"/>
              <a:defRPr/>
            </a:pPr>
            <a:endParaRPr lang="en-US"/>
          </a:p>
          <a:p>
            <a:pPr marL="285750" indent="-285750" defTabSz="922962">
              <a:lnSpc>
                <a:spcPct val="90000"/>
              </a:lnSpc>
              <a:buFont typeface="Arial"/>
              <a:buChar char="•"/>
              <a:defRPr/>
            </a:pPr>
            <a:r>
              <a:rPr lang="en-US"/>
              <a:t>Empowering teams to achieve more means accelerating developer velocity</a:t>
            </a:r>
          </a:p>
          <a:p>
            <a:pPr marL="742950" lvl="1" indent="-285750" defTabSz="922962">
              <a:lnSpc>
                <a:spcPct val="90000"/>
              </a:lnSpc>
              <a:buFont typeface="Arial"/>
              <a:buChar char="•"/>
              <a:defRPr/>
            </a:pPr>
            <a:r>
              <a:rPr lang="en-US" b="1"/>
              <a:t>...enabling them to create more, innovate more, solve more problems</a:t>
            </a:r>
            <a:endParaRPr lang="en-US" sz="1200" b="1">
              <a:latin typeface="Segoe UI Light"/>
              <a:cs typeface="Segoe UI Light"/>
            </a:endParaRPr>
          </a:p>
          <a:p>
            <a:pPr marL="285750" indent="-285750" defTabSz="922962">
              <a:buFont typeface="Arial"/>
              <a:buChar char="•"/>
              <a:defRPr/>
            </a:pPr>
            <a:r>
              <a:rPr lang="en-US" sz="1200">
                <a:latin typeface="Segoe UI Light"/>
                <a:cs typeface="Segoe UI Light"/>
              </a:rPr>
              <a:t>Latency is one of the most underrated sources of user frustration</a:t>
            </a:r>
          </a:p>
          <a:p>
            <a:pPr marL="742950" lvl="1" indent="-285750" defTabSz="922962">
              <a:spcAft>
                <a:spcPts val="336"/>
              </a:spcAft>
              <a:buFont typeface="Arial"/>
              <a:buChar char="•"/>
              <a:defRPr/>
            </a:pPr>
            <a:r>
              <a:rPr lang="en-US" sz="1200">
                <a:latin typeface="Segoe UI Light"/>
                <a:cs typeface="Segoe UI Light"/>
              </a:rPr>
              <a:t>...and Accelerating developer velocity means equipping developers with the tools and services that allow them to be most agile and productive and take advantage of modern development practices. </a:t>
            </a:r>
          </a:p>
          <a:p>
            <a:pPr marL="285750" indent="-285750" defTabSz="922962">
              <a:spcAft>
                <a:spcPts val="336"/>
              </a:spcAft>
              <a:buFont typeface="Arial"/>
              <a:buChar char="•"/>
              <a:defRPr/>
            </a:pPr>
            <a:r>
              <a:rPr lang="en-US" sz="1200">
                <a:latin typeface="Segoe UI Light"/>
                <a:cs typeface="Segoe UI Light"/>
              </a:rPr>
              <a:t>This includes allowing them to build productively, collaborate globally and securely, and scale innovation.</a:t>
            </a:r>
          </a:p>
          <a:p>
            <a:pPr marL="0" indent="0" defTabSz="922962">
              <a:lnSpc>
                <a:spcPct val="90000"/>
              </a:lnSpc>
              <a:spcAft>
                <a:spcPts val="336"/>
              </a:spcAft>
              <a:buFont typeface="Arial" panose="020B0604020202020204" pitchFamily="34" charset="0"/>
              <a:buNone/>
              <a:defRPr/>
            </a:pPr>
            <a:endParaRPr lang="en-US" sz="1200">
              <a:latin typeface="Segoe UI" panose="020B0502040204020203" pitchFamily="34" charset="0"/>
            </a:endParaRPr>
          </a:p>
          <a:p>
            <a:r>
              <a:rPr lang="en-US" b="1"/>
              <a:t>&lt;click&gt;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851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5" Type="http://schemas.openxmlformats.org/officeDocument/2006/relationships/image" Target="../media/image19.png"/><Relationship Id="rId4" Type="http://schemas.openxmlformats.org/officeDocument/2006/relationships/customXml" Target="../ink/ink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ubsection Cover B" preserve="1">
  <p:cSld name="Subsection Cover B">
    <p:spTree>
      <p:nvGrpSpPr>
        <p:cNvPr id="1" name="Shape 53"/>
        <p:cNvGrpSpPr/>
        <p:nvPr/>
      </p:nvGrpSpPr>
      <p:grpSpPr>
        <a:xfrm>
          <a:off x="0" y="0"/>
          <a:ext cx="0" cy="0"/>
          <a:chOff x="0" y="0"/>
          <a:chExt cx="0" cy="0"/>
        </a:xfrm>
      </p:grpSpPr>
      <p:grpSp>
        <p:nvGrpSpPr>
          <p:cNvPr id="2" name="Group 1">
            <a:extLst>
              <a:ext uri="{FF2B5EF4-FFF2-40B4-BE49-F238E27FC236}">
                <a16:creationId xmlns:a16="http://schemas.microsoft.com/office/drawing/2014/main" id="{7CBEC37C-5597-990A-B578-E33332642CD8}"/>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54" name="Google Shape;54;p14">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cxnSp>
          <p:nvCxnSpPr>
            <p:cNvPr id="55" name="Google Shape;55;p14">
              <a:extLs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63" name="Google Shape;63;p14"/>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60" name="Google Shape;60;p1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218440" y="920753"/>
            <a:ext cx="5016492" cy="5016492"/>
          </a:xfrm>
          <a:prstGeom prst="rect">
            <a:avLst/>
          </a:prstGeom>
          <a:noFill/>
          <a:ln>
            <a:noFill/>
          </a:ln>
        </p:spPr>
      </p:pic>
      <p:sp>
        <p:nvSpPr>
          <p:cNvPr id="64" name="Google Shape;64;p14"/>
          <p:cNvSpPr txBox="1">
            <a:spLocks noGrp="1"/>
          </p:cNvSpPr>
          <p:nvPr>
            <p:ph type="subTitle" idx="1"/>
          </p:nvPr>
        </p:nvSpPr>
        <p:spPr>
          <a:xfrm>
            <a:off x="1633728" y="1371603"/>
            <a:ext cx="4035600" cy="554669"/>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cxnSp>
        <p:nvCxnSpPr>
          <p:cNvPr id="59" name="Google Shape;59;p14">
            <a:extLst>
              <a:ext uri="{C183D7F6-B498-43B3-948B-1728B52AA6E4}">
                <adec:decorative xmlns:adec="http://schemas.microsoft.com/office/drawing/2017/decorative" val="1"/>
              </a:ext>
            </a:extLst>
          </p:cNvPr>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 name="Google Shape;61;p14">
            <a:extLst>
              <a:ext uri="{C183D7F6-B498-43B3-948B-1728B52AA6E4}">
                <adec:decorative xmlns:adec="http://schemas.microsoft.com/office/drawing/2017/decorative" val="1"/>
              </a:ext>
            </a:extLst>
          </p:cNvPr>
          <p:cNvPicPr preferRelativeResize="0"/>
          <p:nvPr/>
        </p:nvPicPr>
        <p:blipFill rotWithShape="1">
          <a:blip r:embed="rId3">
            <a:alphaModFix/>
          </a:blip>
          <a:srcRect r="891"/>
          <a:stretch/>
        </p:blipFill>
        <p:spPr>
          <a:xfrm>
            <a:off x="5154968" y="0"/>
            <a:ext cx="7037033" cy="6857997"/>
          </a:xfrm>
          <a:prstGeom prst="rect">
            <a:avLst/>
          </a:prstGeom>
          <a:noFill/>
          <a:ln>
            <a:noFill/>
          </a:ln>
        </p:spPr>
      </p:pic>
      <p:sp>
        <p:nvSpPr>
          <p:cNvPr id="58" name="Google Shape;58;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a:solidFill>
                  <a:schemeClr val="lt1"/>
                </a:solidFill>
                <a:latin typeface="Segoe UI" panose="020B0502040204020203" pitchFamily="34" charset="0"/>
                <a:ea typeface="Helvetica Neue"/>
                <a:cs typeface="Helvetica Neue"/>
                <a:sym typeface="Helvetica Neue"/>
              </a:rPr>
              <a:t>1</a:t>
            </a:r>
            <a:endParaRPr sz="933" b="0" i="0">
              <a:latin typeface="Segoe UI" panose="020B0502040204020203" pitchFamily="34" charset="0"/>
            </a:endParaRPr>
          </a:p>
        </p:txBody>
      </p:sp>
      <p:sp>
        <p:nvSpPr>
          <p:cNvPr id="57" name="Google Shape;57;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95143C6D-5521-BC2E-C96B-41E3172F41CE}"/>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127202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ubsection Cover F" preserve="1" userDrawn="1">
  <p:cSld name="Subsection Cover F">
    <p:spTree>
      <p:nvGrpSpPr>
        <p:cNvPr id="1" name="Shape 198"/>
        <p:cNvGrpSpPr/>
        <p:nvPr/>
      </p:nvGrpSpPr>
      <p:grpSpPr>
        <a:xfrm>
          <a:off x="0" y="0"/>
          <a:ext cx="0" cy="0"/>
          <a:chOff x="0" y="0"/>
          <a:chExt cx="0" cy="0"/>
        </a:xfrm>
      </p:grpSpPr>
      <p:grpSp>
        <p:nvGrpSpPr>
          <p:cNvPr id="2" name="Group 1">
            <a:extLst>
              <a:ext uri="{FF2B5EF4-FFF2-40B4-BE49-F238E27FC236}">
                <a16:creationId xmlns:a16="http://schemas.microsoft.com/office/drawing/2014/main" id="{48916E6B-130A-702E-A467-CC8CFED680EA}"/>
              </a:ext>
              <a:ext uri="{C183D7F6-B498-43B3-948B-1728B52AA6E4}">
                <adec:decorative xmlns:adec="http://schemas.microsoft.com/office/drawing/2017/decorative" val="1"/>
              </a:ext>
            </a:extLst>
          </p:cNvPr>
          <p:cNvGrpSpPr/>
          <p:nvPr userDrawn="1"/>
        </p:nvGrpSpPr>
        <p:grpSpPr>
          <a:xfrm>
            <a:off x="-1555011" y="-1630733"/>
            <a:ext cx="15784244" cy="11885076"/>
            <a:chOff x="-1166259" y="-1223050"/>
            <a:chExt cx="11838183" cy="8913807"/>
          </a:xfrm>
        </p:grpSpPr>
        <p:pic>
          <p:nvPicPr>
            <p:cNvPr id="199" name="Google Shape;199;p22">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1166259" y="-1223050"/>
              <a:ext cx="5138468" cy="5143501"/>
            </a:xfrm>
            <a:prstGeom prst="rect">
              <a:avLst/>
            </a:prstGeom>
            <a:noFill/>
            <a:ln>
              <a:noFill/>
            </a:ln>
          </p:spPr>
        </p:pic>
        <p:sp>
          <p:nvSpPr>
            <p:cNvPr id="200" name="Google Shape;200;p22">
              <a:extLst>
                <a:ext uri="{C183D7F6-B498-43B3-948B-1728B52AA6E4}">
                  <adec:decorative xmlns:adec="http://schemas.microsoft.com/office/drawing/2017/decorative" val="1"/>
                </a:ext>
              </a:extLst>
            </p:cNvPr>
            <p:cNvSpPr/>
            <p:nvPr/>
          </p:nvSpPr>
          <p:spPr>
            <a:xfrm>
              <a:off x="-331227" y="647439"/>
              <a:ext cx="6414300" cy="6404400"/>
            </a:xfrm>
            <a:prstGeom prst="ellipse">
              <a:avLst/>
            </a:prstGeom>
            <a:gradFill>
              <a:gsLst>
                <a:gs pos="0">
                  <a:srgbClr val="1F9CF0"/>
                </a:gs>
                <a:gs pos="72000">
                  <a:srgbClr val="007ACC">
                    <a:alpha val="23529"/>
                  </a:srgbClr>
                </a:gs>
                <a:gs pos="100000">
                  <a:srgbClr val="007ACC">
                    <a:alpha val="23529"/>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01" name="Google Shape;201;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202" name="Google Shape;202;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203" name="Google Shape;203;p22">
              <a:extLst>
                <a:ext uri="{C183D7F6-B498-43B3-948B-1728B52AA6E4}">
                  <adec:decorative xmlns:adec="http://schemas.microsoft.com/office/drawing/2017/decorative" val="1"/>
                </a:ext>
              </a:extLst>
            </p:cNvPr>
            <p:cNvSpPr/>
            <p:nvPr/>
          </p:nvSpPr>
          <p:spPr>
            <a:xfrm>
              <a:off x="-345041" y="230188"/>
              <a:ext cx="1103700" cy="1102200"/>
            </a:xfrm>
            <a:prstGeom prst="ellipse">
              <a:avLst/>
            </a:prstGeom>
            <a:gradFill>
              <a:gsLst>
                <a:gs pos="0">
                  <a:srgbClr val="D59DFF">
                    <a:alpha val="21960"/>
                  </a:srgbClr>
                </a:gs>
                <a:gs pos="100000">
                  <a:srgbClr val="161828">
                    <a:alpha val="55294"/>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04" name="Google Shape;204;p2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4744082" y="2640400"/>
              <a:ext cx="1610051" cy="1985751"/>
            </a:xfrm>
            <a:prstGeom prst="rect">
              <a:avLst/>
            </a:prstGeom>
            <a:noFill/>
            <a:ln>
              <a:noFill/>
            </a:ln>
          </p:spPr>
        </p:pic>
        <p:cxnSp>
          <p:nvCxnSpPr>
            <p:cNvPr id="206" name="Google Shape;206;p22">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2198EE9C-6D95-BE49-B93E-3C11A582D724}"/>
              </a:ext>
            </a:extLst>
          </p:cNvPr>
          <p:cNvSpPr txBox="1">
            <a:spLocks noGrp="1"/>
          </p:cNvSpPr>
          <p:nvPr>
            <p:ph type="subTitle" idx="1"/>
          </p:nvPr>
        </p:nvSpPr>
        <p:spPr>
          <a:xfrm>
            <a:off x="1633727" y="1143000"/>
            <a:ext cx="5364399" cy="783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1845109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ubsection Cover D" preserve="1" userDrawn="1">
  <p:cSld name="Subsection Cover D">
    <p:spTree>
      <p:nvGrpSpPr>
        <p:cNvPr id="1" name="Shape 209"/>
        <p:cNvGrpSpPr/>
        <p:nvPr/>
      </p:nvGrpSpPr>
      <p:grpSpPr>
        <a:xfrm>
          <a:off x="0" y="0"/>
          <a:ext cx="0" cy="0"/>
          <a:chOff x="0" y="0"/>
          <a:chExt cx="0" cy="0"/>
        </a:xfrm>
      </p:grpSpPr>
      <p:grpSp>
        <p:nvGrpSpPr>
          <p:cNvPr id="2" name="Group 1">
            <a:extLst>
              <a:ext uri="{FF2B5EF4-FFF2-40B4-BE49-F238E27FC236}">
                <a16:creationId xmlns:a16="http://schemas.microsoft.com/office/drawing/2014/main" id="{12FD604D-9926-8834-9CD8-C9BCCDD13420}"/>
              </a:ext>
              <a:ext uri="{C183D7F6-B498-43B3-948B-1728B52AA6E4}">
                <adec:decorative xmlns:adec="http://schemas.microsoft.com/office/drawing/2017/decorative" val="1"/>
              </a:ext>
            </a:extLst>
          </p:cNvPr>
          <p:cNvGrpSpPr/>
          <p:nvPr userDrawn="1"/>
        </p:nvGrpSpPr>
        <p:grpSpPr>
          <a:xfrm>
            <a:off x="-2846384" y="-840650"/>
            <a:ext cx="17075616" cy="11094993"/>
            <a:chOff x="-2134788" y="-630488"/>
            <a:chExt cx="12806712" cy="8321245"/>
          </a:xfrm>
        </p:grpSpPr>
        <p:sp>
          <p:nvSpPr>
            <p:cNvPr id="210" name="Google Shape;210;p23">
              <a:extLst>
                <a:ext uri="{C183D7F6-B498-43B3-948B-1728B52AA6E4}">
                  <adec:decorative xmlns:adec="http://schemas.microsoft.com/office/drawing/2017/decorative" val="1"/>
                </a:ext>
              </a:extLst>
            </p:cNvPr>
            <p:cNvSpPr/>
            <p:nvPr/>
          </p:nvSpPr>
          <p:spPr>
            <a:xfrm>
              <a:off x="-2134788" y="232333"/>
              <a:ext cx="6089700" cy="60804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11" name="Google Shape;211;p23">
              <a:extLst>
                <a:ext uri="{C183D7F6-B498-43B3-948B-1728B52AA6E4}">
                  <adec:decorative xmlns:adec="http://schemas.microsoft.com/office/drawing/2017/decorative" val="1"/>
                </a:ext>
              </a:extLst>
            </p:cNvPr>
            <p:cNvSpPr/>
            <p:nvPr/>
          </p:nvSpPr>
          <p:spPr>
            <a:xfrm>
              <a:off x="-331227" y="-630488"/>
              <a:ext cx="6414300" cy="6404400"/>
            </a:xfrm>
            <a:prstGeom prst="ellipse">
              <a:avLst/>
            </a:prstGeom>
            <a:gradFill>
              <a:gsLst>
                <a:gs pos="0">
                  <a:schemeClr val="accent4"/>
                </a:gs>
                <a:gs pos="72000">
                  <a:srgbClr val="9477E2">
                    <a:alpha val="50196"/>
                  </a:srgbClr>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12" name="Google Shape;212;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09555" y="1122319"/>
              <a:ext cx="3762369" cy="3762369"/>
            </a:xfrm>
            <a:prstGeom prst="rect">
              <a:avLst/>
            </a:prstGeom>
            <a:noFill/>
            <a:ln>
              <a:noFill/>
            </a:ln>
          </p:spPr>
        </p:pic>
        <p:sp>
          <p:nvSpPr>
            <p:cNvPr id="213" name="Google Shape;213;p23">
              <a:extLst>
                <a:ext uri="{C183D7F6-B498-43B3-948B-1728B52AA6E4}">
                  <adec:decorative xmlns:adec="http://schemas.microsoft.com/office/drawing/2017/decorative" val="1"/>
                </a:ext>
              </a:extLst>
            </p:cNvPr>
            <p:cNvSpPr/>
            <p:nvPr/>
          </p:nvSpPr>
          <p:spPr>
            <a:xfrm>
              <a:off x="4894296" y="370372"/>
              <a:ext cx="1612500" cy="16098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14" name="Google Shape;214;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1022198" y="3928388"/>
              <a:ext cx="3762369" cy="3762369"/>
            </a:xfrm>
            <a:prstGeom prst="rect">
              <a:avLst/>
            </a:prstGeom>
            <a:noFill/>
            <a:ln>
              <a:noFill/>
            </a:ln>
          </p:spPr>
        </p:pic>
        <p:sp>
          <p:nvSpPr>
            <p:cNvPr id="215" name="Google Shape;215;p23">
              <a:extLst>
                <a:ext uri="{C183D7F6-B498-43B3-948B-1728B52AA6E4}">
                  <adec:decorative xmlns:adec="http://schemas.microsoft.com/office/drawing/2017/decorative" val="1"/>
                </a:ext>
              </a:extLst>
            </p:cNvPr>
            <p:cNvSpPr/>
            <p:nvPr/>
          </p:nvSpPr>
          <p:spPr>
            <a:xfrm>
              <a:off x="4175884" y="292420"/>
              <a:ext cx="608700" cy="607800"/>
            </a:xfrm>
            <a:prstGeom prst="ellipse">
              <a:avLst/>
            </a:prstGeom>
            <a:gradFill>
              <a:gsLst>
                <a:gs pos="0">
                  <a:srgbClr val="007ACC">
                    <a:alpha val="14901"/>
                  </a:srgbClr>
                </a:gs>
                <a:gs pos="100000">
                  <a:srgbClr val="1F9CF0"/>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217" name="Google Shape;217;p23">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200293"/>
            <a:ext cx="5364400" cy="725980"/>
          </a:xfrm>
          <a:prstGeom prst="rect">
            <a:avLst/>
          </a:prstGeom>
        </p:spPr>
        <p:txBody>
          <a:bodyPr spcFirstLastPara="1" wrap="square" lIns="45700" tIns="18275" rIns="45700" bIns="18275" anchor="b" anchorCtr="0">
            <a:noAutofit/>
          </a:bodyPr>
          <a:lstStyle>
            <a:lvl1pPr marL="0" lvl="0" rtl="0">
              <a:lnSpc>
                <a:spcPct val="100000"/>
              </a:lnSpc>
              <a:spcBef>
                <a:spcPts val="0"/>
              </a:spcBef>
              <a:spcAft>
                <a:spcPts val="0"/>
              </a:spcAft>
              <a:buClr>
                <a:schemeClr val="lt1"/>
              </a:buClr>
              <a:buSzPts val="800"/>
              <a:buNone/>
              <a:defRPr sz="2133" b="0" i="0">
                <a:solidFill>
                  <a:schemeClr val="lt1"/>
                </a:solidFill>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3060783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ubsection Cover A" preserve="1" userDrawn="1">
  <p:cSld name="Subsection Cover A">
    <p:spTree>
      <p:nvGrpSpPr>
        <p:cNvPr id="1" name="Shape 220"/>
        <p:cNvGrpSpPr/>
        <p:nvPr/>
      </p:nvGrpSpPr>
      <p:grpSpPr>
        <a:xfrm>
          <a:off x="0" y="0"/>
          <a:ext cx="0" cy="0"/>
          <a:chOff x="0" y="0"/>
          <a:chExt cx="0" cy="0"/>
        </a:xfrm>
      </p:grpSpPr>
      <p:grpSp>
        <p:nvGrpSpPr>
          <p:cNvPr id="2" name="Group 1">
            <a:extLst>
              <a:ext uri="{FF2B5EF4-FFF2-40B4-BE49-F238E27FC236}">
                <a16:creationId xmlns:a16="http://schemas.microsoft.com/office/drawing/2014/main" id="{860C5A5C-CF9A-B033-D286-24B1068EA90E}"/>
              </a:ext>
              <a:ext uri="{C183D7F6-B498-43B3-948B-1728B52AA6E4}">
                <adec:decorative xmlns:adec="http://schemas.microsoft.com/office/drawing/2017/decorative" val="1"/>
              </a:ext>
            </a:extLst>
          </p:cNvPr>
          <p:cNvGrpSpPr/>
          <p:nvPr userDrawn="1"/>
        </p:nvGrpSpPr>
        <p:grpSpPr>
          <a:xfrm>
            <a:off x="-4218440" y="1"/>
            <a:ext cx="16410440" cy="6858001"/>
            <a:chOff x="-3163830" y="0"/>
            <a:chExt cx="12307830" cy="5143501"/>
          </a:xfrm>
        </p:grpSpPr>
        <p:cxnSp>
          <p:nvCxnSpPr>
            <p:cNvPr id="10" name="Google Shape;67;p15">
              <a:extLst>
                <a:ext uri="{FF2B5EF4-FFF2-40B4-BE49-F238E27FC236}">
                  <a16:creationId xmlns:a16="http://schemas.microsoft.com/office/drawing/2014/main" id="{D0C05BEA-A12F-824C-AF6C-CA9F6A8FC07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21" name="Google Shape;221;p24">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2820700" y="0"/>
              <a:ext cx="6323300" cy="5143501"/>
            </a:xfrm>
            <a:prstGeom prst="rect">
              <a:avLst/>
            </a:prstGeom>
            <a:noFill/>
            <a:ln>
              <a:noFill/>
            </a:ln>
          </p:spPr>
        </p:pic>
        <p:pic>
          <p:nvPicPr>
            <p:cNvPr id="222" name="Google Shape;222;p24">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cxnSp>
          <p:nvCxnSpPr>
            <p:cNvPr id="223" name="Google Shape;223;p24">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193800"/>
            <a:ext cx="5364400" cy="732472"/>
          </a:xfrm>
          <a:prstGeom prst="rect">
            <a:avLst/>
          </a:prstGeom>
        </p:spPr>
        <p:txBody>
          <a:bodyPr spcFirstLastPara="1" wrap="square" lIns="45700" tIns="18275" rIns="45700" bIns="18275" anchor="b" anchorCtr="0">
            <a:noAutofit/>
          </a:bodyPr>
          <a:lstStyle>
            <a:lvl1pPr>
              <a:defRPr sz="2133">
                <a:solidFill>
                  <a:schemeClr val="lt1"/>
                </a:solidFill>
              </a:defRPr>
            </a:lvl1pPr>
          </a:lstStyle>
          <a:p>
            <a:pPr marL="0" lvl="0">
              <a:buClr>
                <a:schemeClr val="lt1"/>
              </a:buClr>
              <a:buSzPts val="800"/>
              <a:buNone/>
            </a:pPr>
            <a:endParaRPr/>
          </a:p>
        </p:txBody>
      </p:sp>
      <p:sp>
        <p:nvSpPr>
          <p:cNvPr id="3" name="Google Shape;56;p14">
            <a:extLst>
              <a:ext uri="{FF2B5EF4-FFF2-40B4-BE49-F238E27FC236}">
                <a16:creationId xmlns:a16="http://schemas.microsoft.com/office/drawing/2014/main" id="{9F9FD114-8BE9-6B0A-79D6-C3192B0F4DF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621239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section Cover C" preserve="1" userDrawn="1">
  <p:cSld name="Subsection Cover C">
    <p:spTree>
      <p:nvGrpSpPr>
        <p:cNvPr id="1" name="Shape 605"/>
        <p:cNvGrpSpPr/>
        <p:nvPr/>
      </p:nvGrpSpPr>
      <p:grpSpPr>
        <a:xfrm>
          <a:off x="0" y="0"/>
          <a:ext cx="0" cy="0"/>
          <a:chOff x="0" y="0"/>
          <a:chExt cx="0" cy="0"/>
        </a:xfrm>
      </p:grpSpPr>
      <p:grpSp>
        <p:nvGrpSpPr>
          <p:cNvPr id="2" name="Group 1">
            <a:extLst>
              <a:ext uri="{FF2B5EF4-FFF2-40B4-BE49-F238E27FC236}">
                <a16:creationId xmlns:a16="http://schemas.microsoft.com/office/drawing/2014/main" id="{6EDDDB32-C31D-CB0C-9C98-E26065D274CE}"/>
              </a:ext>
              <a:ext uri="{C183D7F6-B498-43B3-948B-1728B52AA6E4}">
                <adec:decorative xmlns:adec="http://schemas.microsoft.com/office/drawing/2017/decorative" val="1"/>
              </a:ext>
            </a:extLst>
          </p:cNvPr>
          <p:cNvGrpSpPr/>
          <p:nvPr userDrawn="1"/>
        </p:nvGrpSpPr>
        <p:grpSpPr>
          <a:xfrm>
            <a:off x="-4218440" y="0"/>
            <a:ext cx="16409511" cy="6858003"/>
            <a:chOff x="-3163830" y="0"/>
            <a:chExt cx="12307133" cy="5143502"/>
          </a:xfrm>
        </p:grpSpPr>
        <p:cxnSp>
          <p:nvCxnSpPr>
            <p:cNvPr id="13" name="Google Shape;67;p15">
              <a:extLst>
                <a:ext uri="{FF2B5EF4-FFF2-40B4-BE49-F238E27FC236}">
                  <a16:creationId xmlns:a16="http://schemas.microsoft.com/office/drawing/2014/main" id="{B3289E93-2F80-8F42-82CE-264F7C03848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608" name="Google Shape;608;p40">
              <a:extLst>
                <a:ext uri="{C183D7F6-B498-43B3-948B-1728B52AA6E4}">
                  <adec:decorative xmlns:adec="http://schemas.microsoft.com/office/drawing/2017/decorative" val="1"/>
                </a:ext>
              </a:extLst>
            </p:cNvPr>
            <p:cNvSpPr/>
            <p:nvPr/>
          </p:nvSpPr>
          <p:spPr>
            <a:xfrm>
              <a:off x="5450166" y="4900823"/>
              <a:ext cx="3595800" cy="124800"/>
            </a:xfrm>
            <a:prstGeom prst="rect">
              <a:avLst/>
            </a:prstGeom>
            <a:noFill/>
            <a:ln>
              <a:noFill/>
            </a:ln>
          </p:spPr>
          <p:txBody>
            <a:bodyPr spcFirstLastPara="1" wrap="square" lIns="42900" tIns="21450" rIns="42900" bIns="2145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609" name="Google Shape;609;p40">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pic>
          <p:nvPicPr>
            <p:cNvPr id="610" name="Google Shape;610;p40">
              <a:extLst>
                <a:ext uri="{C183D7F6-B498-43B3-948B-1728B52AA6E4}">
                  <adec:decorative xmlns:adec="http://schemas.microsoft.com/office/drawing/2017/decorative" val="1"/>
                </a:ext>
              </a:extLst>
            </p:cNvPr>
            <p:cNvPicPr preferRelativeResize="0"/>
            <p:nvPr/>
          </p:nvPicPr>
          <p:blipFill rotWithShape="1">
            <a:blip r:embed="rId2">
              <a:alphaModFix/>
            </a:blip>
            <a:srcRect t="901" r="941"/>
            <a:stretch/>
          </p:blipFill>
          <p:spPr>
            <a:xfrm>
              <a:off x="2858495" y="0"/>
              <a:ext cx="6275788" cy="5143502"/>
            </a:xfrm>
            <a:prstGeom prst="rect">
              <a:avLst/>
            </a:prstGeom>
            <a:noFill/>
            <a:ln>
              <a:noFill/>
            </a:ln>
          </p:spPr>
        </p:pic>
        <p:pic>
          <p:nvPicPr>
            <p:cNvPr id="611" name="Google Shape;611;p40">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gr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257603"/>
            <a:ext cx="5364400" cy="668669"/>
          </a:xfrm>
          <a:prstGeom prst="rect">
            <a:avLst/>
          </a:prstGeom>
        </p:spPr>
        <p:txBody>
          <a:bodyPr spcFirstLastPara="1" wrap="square" lIns="45700" tIns="18275" rIns="45700" bIns="18275" anchor="b" anchorCtr="0">
            <a:noAutofit/>
          </a:bodyPr>
          <a:lstStyle>
            <a:lvl1pPr>
              <a:defRPr lang="en-US" sz="2133">
                <a:solidFill>
                  <a:schemeClr val="lt1"/>
                </a:solidFill>
              </a:defRPr>
            </a:lvl1pPr>
          </a:lstStyle>
          <a:p>
            <a:pPr marL="0" lvl="0">
              <a:buClr>
                <a:schemeClr val="lt1"/>
              </a:buClr>
              <a:buSzPts val="800"/>
              <a:buNone/>
            </a:pPr>
            <a:endParaRPr lang="en-US"/>
          </a:p>
        </p:txBody>
      </p:sp>
      <p:sp>
        <p:nvSpPr>
          <p:cNvPr id="3" name="Google Shape;56;p14">
            <a:extLst>
              <a:ext uri="{FF2B5EF4-FFF2-40B4-BE49-F238E27FC236}">
                <a16:creationId xmlns:a16="http://schemas.microsoft.com/office/drawing/2014/main" id="{5132FB83-F80E-DF0B-B445-00B7B733EF7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022057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People-LinkedIn (4)">
    <p:spTree>
      <p:nvGrpSpPr>
        <p:cNvPr id="1" name="Shape 227"/>
        <p:cNvGrpSpPr/>
        <p:nvPr/>
      </p:nvGrpSpPr>
      <p:grpSpPr>
        <a:xfrm>
          <a:off x="0" y="0"/>
          <a:ext cx="0" cy="0"/>
          <a:chOff x="0" y="0"/>
          <a:chExt cx="0" cy="0"/>
        </a:xfrm>
      </p:grpSpPr>
      <p:grpSp>
        <p:nvGrpSpPr>
          <p:cNvPr id="2" name="Group 1">
            <a:extLst>
              <a:ext uri="{FF2B5EF4-FFF2-40B4-BE49-F238E27FC236}">
                <a16:creationId xmlns:a16="http://schemas.microsoft.com/office/drawing/2014/main" id="{9BE78F2B-7ADC-0958-7AA6-24B6884E1F92}"/>
              </a:ext>
              <a:ext uri="{C183D7F6-B498-43B3-948B-1728B52AA6E4}">
                <adec:decorative xmlns:adec="http://schemas.microsoft.com/office/drawing/2017/decorative" val="1"/>
              </a:ext>
            </a:extLst>
          </p:cNvPr>
          <p:cNvGrpSpPr/>
          <p:nvPr userDrawn="1"/>
        </p:nvGrpSpPr>
        <p:grpSpPr>
          <a:xfrm>
            <a:off x="-4353397" y="1"/>
            <a:ext cx="16544468" cy="6858001"/>
            <a:chOff x="-3265048" y="0"/>
            <a:chExt cx="12408351" cy="5143501"/>
          </a:xfrm>
        </p:grpSpPr>
        <p:pic>
          <p:nvPicPr>
            <p:cNvPr id="228" name="Google Shape;228;p25">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flipH="1">
              <a:off x="3257360" y="0"/>
              <a:ext cx="5885013" cy="5143501"/>
            </a:xfrm>
            <a:prstGeom prst="rect">
              <a:avLst/>
            </a:prstGeom>
            <a:noFill/>
            <a:ln>
              <a:noFill/>
            </a:ln>
          </p:spPr>
        </p:pic>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265048" y="1082633"/>
              <a:ext cx="3762369" cy="3762369"/>
            </a:xfrm>
            <a:prstGeom prst="rect">
              <a:avLst/>
            </a:prstGeom>
            <a:noFill/>
            <a:ln>
              <a:noFill/>
            </a:ln>
          </p:spPr>
        </p:pic>
        <p:sp>
          <p:nvSpPr>
            <p:cNvPr id="230" name="Google Shape;230;p25">
              <a:extLst>
                <a:ext uri="{C183D7F6-B498-43B3-948B-1728B52AA6E4}">
                  <adec:decorative xmlns:adec="http://schemas.microsoft.com/office/drawing/2017/decorative" val="1"/>
                </a:ext>
              </a:extLst>
            </p:cNvPr>
            <p:cNvSpPr/>
            <p:nvPr/>
          </p:nvSpPr>
          <p:spPr>
            <a:xfrm>
              <a:off x="6569512" y="2393959"/>
              <a:ext cx="1889100" cy="2172300"/>
            </a:xfrm>
            <a:prstGeom prst="rect">
              <a:avLst/>
            </a:prstGeom>
            <a:gradFill>
              <a:gsLst>
                <a:gs pos="0">
                  <a:srgbClr val="8661C5"/>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1" name="Google Shape;231;p25">
              <a:extLst>
                <a:ext uri="{C183D7F6-B498-43B3-948B-1728B52AA6E4}">
                  <adec:decorative xmlns:adec="http://schemas.microsoft.com/office/drawing/2017/decorative" val="1"/>
                </a:ext>
              </a:extLst>
            </p:cNvPr>
            <p:cNvSpPr/>
            <p:nvPr/>
          </p:nvSpPr>
          <p:spPr>
            <a:xfrm>
              <a:off x="4615351" y="2393958"/>
              <a:ext cx="1889100" cy="2172300"/>
            </a:xfrm>
            <a:prstGeom prst="rect">
              <a:avLst/>
            </a:prstGeom>
            <a:gradFill>
              <a:gsLst>
                <a:gs pos="0">
                  <a:srgbClr val="D59DFF"/>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2" name="Google Shape;232;p25">
              <a:extLst>
                <a:ext uri="{C183D7F6-B498-43B3-948B-1728B52AA6E4}">
                  <adec:decorative xmlns:adec="http://schemas.microsoft.com/office/drawing/2017/decorative" val="1"/>
                </a:ext>
              </a:extLst>
            </p:cNvPr>
            <p:cNvSpPr/>
            <p:nvPr/>
          </p:nvSpPr>
          <p:spPr>
            <a:xfrm>
              <a:off x="2649705" y="2393958"/>
              <a:ext cx="1889100" cy="2172300"/>
            </a:xfrm>
            <a:prstGeom prst="rect">
              <a:avLst/>
            </a:prstGeom>
            <a:gradFill>
              <a:gsLst>
                <a:gs pos="0">
                  <a:srgbClr val="1F9CF0"/>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3" name="Google Shape;233;p25">
              <a:extLst>
                <a:ext uri="{C183D7F6-B498-43B3-948B-1728B52AA6E4}">
                  <adec:decorative xmlns:adec="http://schemas.microsoft.com/office/drawing/2017/decorative" val="1"/>
                </a:ext>
              </a:extLst>
            </p:cNvPr>
            <p:cNvSpPr/>
            <p:nvPr/>
          </p:nvSpPr>
          <p:spPr>
            <a:xfrm>
              <a:off x="685473" y="2393958"/>
              <a:ext cx="1889100" cy="2172300"/>
            </a:xfrm>
            <a:prstGeom prst="rect">
              <a:avLst/>
            </a:prstGeom>
            <a:gradFill>
              <a:gsLst>
                <a:gs pos="0">
                  <a:srgbClr val="28AFEA"/>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4" name="Google Shape;234;p25">
              <a:extLst>
                <a:ext uri="{C183D7F6-B498-43B3-948B-1728B52AA6E4}">
                  <adec:decorative xmlns:adec="http://schemas.microsoft.com/office/drawing/2017/decorative" val="1"/>
                </a:ext>
              </a:extLst>
            </p:cNvPr>
            <p:cNvSpPr/>
            <p:nvPr/>
          </p:nvSpPr>
          <p:spPr>
            <a:xfrm>
              <a:off x="2649740" y="4182769"/>
              <a:ext cx="1889100" cy="385800"/>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6" name="Google Shape;236;p25">
              <a:extLst>
                <a:ext uri="{C183D7F6-B498-43B3-948B-1728B52AA6E4}">
                  <adec:decorative xmlns:adec="http://schemas.microsoft.com/office/drawing/2017/decorative" val="1"/>
                </a:ext>
              </a:extLst>
            </p:cNvPr>
            <p:cNvSpPr/>
            <p:nvPr/>
          </p:nvSpPr>
          <p:spPr>
            <a:xfrm>
              <a:off x="4615463" y="4184951"/>
              <a:ext cx="1889080" cy="381697"/>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8" name="Google Shape;238;p25">
              <a:extLst>
                <a:ext uri="{C183D7F6-B498-43B3-948B-1728B52AA6E4}">
                  <adec:decorative xmlns:adec="http://schemas.microsoft.com/office/drawing/2017/decorative" val="1"/>
                </a:ext>
              </a:extLst>
            </p:cNvPr>
            <p:cNvSpPr/>
            <p:nvPr/>
          </p:nvSpPr>
          <p:spPr>
            <a:xfrm>
              <a:off x="6569547" y="4186978"/>
              <a:ext cx="1889080" cy="379728"/>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46" name="Google Shape;246;p25"/>
            <p:cNvSpPr/>
            <p:nvPr/>
          </p:nvSpPr>
          <p:spPr>
            <a:xfrm>
              <a:off x="684095" y="4180741"/>
              <a:ext cx="1892461" cy="385916"/>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33" name="Google Shape;262;p26">
            <a:extLst>
              <a:ext uri="{FF2B5EF4-FFF2-40B4-BE49-F238E27FC236}">
                <a16:creationId xmlns:a16="http://schemas.microsoft.com/office/drawing/2014/main" id="{4CD789D4-8522-B2D3-95F4-34B3B0D7B268}"/>
              </a:ext>
            </a:extLst>
          </p:cNvPr>
          <p:cNvSpPr txBox="1">
            <a:spLocks noGrp="1"/>
          </p:cNvSpPr>
          <p:nvPr>
            <p:ph type="title"/>
          </p:nvPr>
        </p:nvSpPr>
        <p:spPr>
          <a:xfrm>
            <a:off x="912127" y="91966"/>
            <a:ext cx="5364400" cy="1706881"/>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25"/>
          <p:cNvSpPr>
            <a:spLocks noGrp="1"/>
          </p:cNvSpPr>
          <p:nvPr>
            <p:ph type="pic" idx="2"/>
          </p:nvPr>
        </p:nvSpPr>
        <p:spPr>
          <a:xfrm>
            <a:off x="1060704"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40" name="Google Shape;240;p25"/>
          <p:cNvSpPr txBox="1">
            <a:spLocks noGrp="1"/>
          </p:cNvSpPr>
          <p:nvPr>
            <p:ph type="body" idx="1"/>
          </p:nvPr>
        </p:nvSpPr>
        <p:spPr>
          <a:xfrm>
            <a:off x="914400" y="4530591"/>
            <a:ext cx="2523600" cy="756000"/>
          </a:xfrm>
          <a:prstGeom prst="rect">
            <a:avLst/>
          </a:prstGeom>
        </p:spPr>
        <p:txBody>
          <a:bodyPr spcFirstLastPara="1" wrap="square" lIns="82275" tIns="18275" rIns="45700" bIns="18275" anchor="t" anchorCtr="0">
            <a:noAutofit/>
          </a:bodyPr>
          <a:lstStyle>
            <a:lvl1pPr marL="0" lvl="0" indent="0" algn="ctr">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a:lnSpc>
                <a:spcPct val="100000"/>
              </a:lnSpc>
              <a:spcBef>
                <a:spcPts val="0"/>
              </a:spcBef>
              <a:spcAft>
                <a:spcPts val="0"/>
              </a:spcAft>
              <a:buClr>
                <a:schemeClr val="lt1"/>
              </a:buClr>
              <a:buSzPts val="1100"/>
              <a:buChar char="○"/>
              <a:defRPr sz="1467">
                <a:solidFill>
                  <a:schemeClr val="lt1"/>
                </a:solidFill>
              </a:defRPr>
            </a:lvl2pPr>
            <a:lvl3pPr marL="1828754" lvl="2" indent="-397923">
              <a:lnSpc>
                <a:spcPct val="100000"/>
              </a:lnSpc>
              <a:spcBef>
                <a:spcPts val="0"/>
              </a:spcBef>
              <a:spcAft>
                <a:spcPts val="0"/>
              </a:spcAft>
              <a:buClr>
                <a:schemeClr val="lt1"/>
              </a:buClr>
              <a:buSzPts val="1100"/>
              <a:buChar char="■"/>
              <a:defRPr sz="1467">
                <a:solidFill>
                  <a:schemeClr val="lt1"/>
                </a:solidFill>
              </a:defRPr>
            </a:lvl3pPr>
            <a:lvl4pPr marL="2438339" lvl="3" indent="-397923">
              <a:lnSpc>
                <a:spcPct val="100000"/>
              </a:lnSpc>
              <a:spcBef>
                <a:spcPts val="0"/>
              </a:spcBef>
              <a:spcAft>
                <a:spcPts val="0"/>
              </a:spcAft>
              <a:buClr>
                <a:schemeClr val="lt1"/>
              </a:buClr>
              <a:buSzPts val="1100"/>
              <a:buChar char="●"/>
              <a:defRPr sz="1467">
                <a:solidFill>
                  <a:schemeClr val="lt1"/>
                </a:solidFill>
              </a:defRPr>
            </a:lvl4pPr>
            <a:lvl5pPr marL="3047924" lvl="4" indent="-397923">
              <a:lnSpc>
                <a:spcPct val="100000"/>
              </a:lnSpc>
              <a:spcBef>
                <a:spcPts val="0"/>
              </a:spcBef>
              <a:spcAft>
                <a:spcPts val="0"/>
              </a:spcAft>
              <a:buClr>
                <a:schemeClr val="lt1"/>
              </a:buClr>
              <a:buSzPts val="1100"/>
              <a:buChar char="○"/>
              <a:defRPr sz="1467">
                <a:solidFill>
                  <a:schemeClr val="lt1"/>
                </a:solidFill>
              </a:defRPr>
            </a:lvl5pPr>
            <a:lvl6pPr marL="3657509" lvl="5" indent="-397923">
              <a:lnSpc>
                <a:spcPct val="100000"/>
              </a:lnSpc>
              <a:spcBef>
                <a:spcPts val="0"/>
              </a:spcBef>
              <a:spcAft>
                <a:spcPts val="0"/>
              </a:spcAft>
              <a:buClr>
                <a:schemeClr val="lt1"/>
              </a:buClr>
              <a:buSzPts val="1100"/>
              <a:buChar char="■"/>
              <a:defRPr sz="1467">
                <a:solidFill>
                  <a:schemeClr val="lt1"/>
                </a:solidFill>
              </a:defRPr>
            </a:lvl6pPr>
            <a:lvl7pPr marL="4267093" lvl="6" indent="-397923">
              <a:lnSpc>
                <a:spcPct val="100000"/>
              </a:lnSpc>
              <a:spcBef>
                <a:spcPts val="0"/>
              </a:spcBef>
              <a:spcAft>
                <a:spcPts val="0"/>
              </a:spcAft>
              <a:buClr>
                <a:schemeClr val="lt1"/>
              </a:buClr>
              <a:buSzPts val="1100"/>
              <a:buChar char="●"/>
              <a:defRPr sz="1467">
                <a:solidFill>
                  <a:schemeClr val="lt1"/>
                </a:solidFill>
              </a:defRPr>
            </a:lvl7pPr>
            <a:lvl8pPr marL="4876678" lvl="7" indent="-397923">
              <a:lnSpc>
                <a:spcPct val="100000"/>
              </a:lnSpc>
              <a:spcBef>
                <a:spcPts val="0"/>
              </a:spcBef>
              <a:spcAft>
                <a:spcPts val="0"/>
              </a:spcAft>
              <a:buClr>
                <a:schemeClr val="lt1"/>
              </a:buClr>
              <a:buSzPts val="1100"/>
              <a:buChar char="○"/>
              <a:defRPr sz="1467">
                <a:solidFill>
                  <a:schemeClr val="lt1"/>
                </a:solidFill>
              </a:defRPr>
            </a:lvl8pPr>
            <a:lvl9pPr marL="5486263" lvl="8" indent="-397923">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47" name="Google Shape;247;p25" descr="LinkedIn logo"/>
          <p:cNvPicPr preferRelativeResize="0"/>
          <p:nvPr/>
        </p:nvPicPr>
        <p:blipFill rotWithShape="1">
          <a:blip r:embed="rId4">
            <a:alphaModFix/>
          </a:blip>
          <a:srcRect/>
          <a:stretch/>
        </p:blipFill>
        <p:spPr>
          <a:xfrm>
            <a:off x="1065437" y="5733397"/>
            <a:ext cx="202135" cy="201833"/>
          </a:xfrm>
          <a:prstGeom prst="rect">
            <a:avLst/>
          </a:prstGeom>
          <a:noFill/>
          <a:ln>
            <a:noFill/>
          </a:ln>
        </p:spPr>
      </p:pic>
      <p:sp>
        <p:nvSpPr>
          <p:cNvPr id="248" name="Google Shape;248;p25"/>
          <p:cNvSpPr txBox="1">
            <a:spLocks noGrp="1"/>
          </p:cNvSpPr>
          <p:nvPr>
            <p:ph type="body" idx="6"/>
          </p:nvPr>
        </p:nvSpPr>
        <p:spPr>
          <a:xfrm>
            <a:off x="1377696"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29" name="Google Shape;241;p25">
            <a:extLst>
              <a:ext uri="{FF2B5EF4-FFF2-40B4-BE49-F238E27FC236}">
                <a16:creationId xmlns:a16="http://schemas.microsoft.com/office/drawing/2014/main" id="{142531D6-B640-1B4A-ACA4-7F77C49FF2CB}"/>
              </a:ext>
            </a:extLst>
          </p:cNvPr>
          <p:cNvSpPr>
            <a:spLocks noGrp="1"/>
          </p:cNvSpPr>
          <p:nvPr>
            <p:ph type="pic" idx="16"/>
          </p:nvPr>
        </p:nvSpPr>
        <p:spPr>
          <a:xfrm>
            <a:off x="3688940"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2" name="Google Shape;252;p25"/>
          <p:cNvSpPr txBox="1">
            <a:spLocks noGrp="1"/>
          </p:cNvSpPr>
          <p:nvPr>
            <p:ph type="body" idx="13"/>
          </p:nvPr>
        </p:nvSpPr>
        <p:spPr>
          <a:xfrm>
            <a:off x="353568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5" name="Google Shape;235;p25" descr="LinkedIn logo"/>
          <p:cNvPicPr preferRelativeResize="0"/>
          <p:nvPr/>
        </p:nvPicPr>
        <p:blipFill rotWithShape="1">
          <a:blip r:embed="rId4">
            <a:alphaModFix/>
          </a:blip>
          <a:srcRect/>
          <a:stretch/>
        </p:blipFill>
        <p:spPr>
          <a:xfrm>
            <a:off x="3671794" y="5736100"/>
            <a:ext cx="202135" cy="201833"/>
          </a:xfrm>
          <a:prstGeom prst="rect">
            <a:avLst/>
          </a:prstGeom>
          <a:noFill/>
          <a:ln>
            <a:noFill/>
          </a:ln>
        </p:spPr>
      </p:pic>
      <p:sp>
        <p:nvSpPr>
          <p:cNvPr id="249" name="Google Shape;249;p25"/>
          <p:cNvSpPr txBox="1">
            <a:spLocks noGrp="1"/>
          </p:cNvSpPr>
          <p:nvPr>
            <p:ph type="body" idx="7"/>
          </p:nvPr>
        </p:nvSpPr>
        <p:spPr>
          <a:xfrm>
            <a:off x="398678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0" name="Google Shape;241;p25">
            <a:extLst>
              <a:ext uri="{FF2B5EF4-FFF2-40B4-BE49-F238E27FC236}">
                <a16:creationId xmlns:a16="http://schemas.microsoft.com/office/drawing/2014/main" id="{2C173A1D-BB63-5640-BB62-7AD820030C48}"/>
              </a:ext>
            </a:extLst>
          </p:cNvPr>
          <p:cNvSpPr>
            <a:spLocks noGrp="1"/>
          </p:cNvSpPr>
          <p:nvPr>
            <p:ph type="pic" idx="17"/>
          </p:nvPr>
        </p:nvSpPr>
        <p:spPr>
          <a:xfrm>
            <a:off x="6309801"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3" name="Google Shape;253;p25"/>
          <p:cNvSpPr txBox="1">
            <a:spLocks noGrp="1"/>
          </p:cNvSpPr>
          <p:nvPr>
            <p:ph type="body" idx="14"/>
          </p:nvPr>
        </p:nvSpPr>
        <p:spPr>
          <a:xfrm>
            <a:off x="615696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7" name="Google Shape;237;p25" descr="LinkedIn logo"/>
          <p:cNvPicPr preferRelativeResize="0"/>
          <p:nvPr/>
        </p:nvPicPr>
        <p:blipFill rotWithShape="1">
          <a:blip r:embed="rId4">
            <a:alphaModFix/>
          </a:blip>
          <a:srcRect/>
          <a:stretch/>
        </p:blipFill>
        <p:spPr>
          <a:xfrm>
            <a:off x="6291610" y="5739009"/>
            <a:ext cx="202135" cy="201833"/>
          </a:xfrm>
          <a:prstGeom prst="rect">
            <a:avLst/>
          </a:prstGeom>
          <a:noFill/>
          <a:ln>
            <a:noFill/>
          </a:ln>
        </p:spPr>
      </p:pic>
      <p:sp>
        <p:nvSpPr>
          <p:cNvPr id="250" name="Google Shape;250;p25"/>
          <p:cNvSpPr txBox="1">
            <a:spLocks noGrp="1"/>
          </p:cNvSpPr>
          <p:nvPr>
            <p:ph type="body" idx="8"/>
          </p:nvPr>
        </p:nvSpPr>
        <p:spPr>
          <a:xfrm>
            <a:off x="660806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1" name="Google Shape;241;p25">
            <a:extLst>
              <a:ext uri="{FF2B5EF4-FFF2-40B4-BE49-F238E27FC236}">
                <a16:creationId xmlns:a16="http://schemas.microsoft.com/office/drawing/2014/main" id="{A8662F1C-F639-0647-953E-6AF9B3C4E108}"/>
              </a:ext>
            </a:extLst>
          </p:cNvPr>
          <p:cNvSpPr>
            <a:spLocks noGrp="1"/>
          </p:cNvSpPr>
          <p:nvPr>
            <p:ph type="pic" idx="18"/>
          </p:nvPr>
        </p:nvSpPr>
        <p:spPr>
          <a:xfrm>
            <a:off x="8915349"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4" name="Google Shape;254;p25"/>
          <p:cNvSpPr txBox="1">
            <a:spLocks noGrp="1"/>
          </p:cNvSpPr>
          <p:nvPr>
            <p:ph type="body" idx="15"/>
          </p:nvPr>
        </p:nvSpPr>
        <p:spPr>
          <a:xfrm>
            <a:off x="877824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9" name="Google Shape;239;p25" descr="LinkedIn logo"/>
          <p:cNvPicPr preferRelativeResize="0"/>
          <p:nvPr/>
        </p:nvPicPr>
        <p:blipFill rotWithShape="1">
          <a:blip r:embed="rId4">
            <a:alphaModFix/>
          </a:blip>
          <a:srcRect/>
          <a:stretch/>
        </p:blipFill>
        <p:spPr>
          <a:xfrm>
            <a:off x="8902014" y="5741713"/>
            <a:ext cx="202135" cy="201833"/>
          </a:xfrm>
          <a:prstGeom prst="rect">
            <a:avLst/>
          </a:prstGeom>
          <a:noFill/>
          <a:ln>
            <a:noFill/>
          </a:ln>
        </p:spPr>
      </p:pic>
      <p:sp>
        <p:nvSpPr>
          <p:cNvPr id="251" name="Google Shape;251;p25"/>
          <p:cNvSpPr txBox="1">
            <a:spLocks noGrp="1"/>
          </p:cNvSpPr>
          <p:nvPr>
            <p:ph type="body" idx="9"/>
          </p:nvPr>
        </p:nvSpPr>
        <p:spPr>
          <a:xfrm>
            <a:off x="9217152"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4" name="Google Shape;268;p27">
            <a:extLst>
              <a:ext uri="{FF2B5EF4-FFF2-40B4-BE49-F238E27FC236}">
                <a16:creationId xmlns:a16="http://schemas.microsoft.com/office/drawing/2014/main" id="{5F31D209-DE2E-1B4B-B119-6820B2255B1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EDD87244-8CB5-51EB-FB6E-D3EEB9CDF27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631476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1_People-LinkedIn (4)">
    <p:spTree>
      <p:nvGrpSpPr>
        <p:cNvPr id="1" name="Shape 227"/>
        <p:cNvGrpSpPr/>
        <p:nvPr/>
      </p:nvGrpSpPr>
      <p:grpSpPr>
        <a:xfrm>
          <a:off x="0" y="0"/>
          <a:ext cx="0" cy="0"/>
          <a:chOff x="0" y="0"/>
          <a:chExt cx="0" cy="0"/>
        </a:xfrm>
      </p:grpSpPr>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2">
            <a:alphaModFix amt="30000"/>
          </a:blip>
          <a:srcRect l="86782"/>
          <a:stretch/>
        </p:blipFill>
        <p:spPr>
          <a:xfrm>
            <a:off x="1" y="1443511"/>
            <a:ext cx="663095" cy="5016492"/>
          </a:xfrm>
          <a:prstGeom prst="rect">
            <a:avLst/>
          </a:prstGeom>
          <a:noFill/>
          <a:ln>
            <a:noFill/>
          </a:ln>
        </p:spPr>
      </p:pic>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3" name="Google Shape;262;p26">
            <a:extLst>
              <a:ext uri="{FF2B5EF4-FFF2-40B4-BE49-F238E27FC236}">
                <a16:creationId xmlns:a16="http://schemas.microsoft.com/office/drawing/2014/main" id="{4CD789D4-8522-B2D3-95F4-34B3B0D7B268}"/>
              </a:ext>
            </a:extLst>
          </p:cNvPr>
          <p:cNvSpPr txBox="1">
            <a:spLocks noGrp="1"/>
          </p:cNvSpPr>
          <p:nvPr userDrawn="1">
            <p:ph type="title"/>
          </p:nvPr>
        </p:nvSpPr>
        <p:spPr>
          <a:xfrm>
            <a:off x="840271" y="345144"/>
            <a:ext cx="10540423" cy="1361737"/>
          </a:xfrm>
          <a:prstGeom prst="rect">
            <a:avLst/>
          </a:prstGeom>
        </p:spPr>
        <p:txBody>
          <a:bodyPr spcFirstLastPara="1" wrap="square" lIns="0" tIns="0" rIns="0" bIns="0" anchor="ctr" anchorCtr="0">
            <a:noAutofit/>
          </a:bodyPr>
          <a:lstStyle>
            <a:lvl1pPr lvl="0">
              <a:spcBef>
                <a:spcPts val="0"/>
              </a:spcBef>
              <a:spcAft>
                <a:spcPts val="0"/>
              </a:spcAft>
              <a:buSzPts val="3400"/>
              <a:buNone/>
              <a:defRPr sz="3600" b="0" i="0">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 name="Google Shape;229;p25">
            <a:extLst>
              <a:ext uri="{FF2B5EF4-FFF2-40B4-BE49-F238E27FC236}">
                <a16:creationId xmlns:a16="http://schemas.microsoft.com/office/drawing/2014/main" id="{532C6EF5-F59B-5C80-31DC-DE51495CECDE}"/>
              </a:ext>
              <a:ext uri="{C183D7F6-B498-43B3-948B-1728B52AA6E4}">
                <adec:decorative xmlns:adec="http://schemas.microsoft.com/office/drawing/2017/decorative" val="1"/>
              </a:ext>
            </a:extLst>
          </p:cNvPr>
          <p:cNvPicPr preferRelativeResize="0"/>
          <p:nvPr userDrawn="1"/>
        </p:nvPicPr>
        <p:blipFill rotWithShape="1">
          <a:blip r:embed="rId2">
            <a:alphaModFix amt="30000"/>
          </a:blip>
          <a:srcRect l="86782"/>
          <a:stretch/>
        </p:blipFill>
        <p:spPr>
          <a:xfrm>
            <a:off x="11528906" y="480785"/>
            <a:ext cx="663095" cy="5016492"/>
          </a:xfrm>
          <a:prstGeom prst="rect">
            <a:avLst/>
          </a:prstGeom>
          <a:noFill/>
          <a:ln>
            <a:noFill/>
          </a:ln>
        </p:spPr>
      </p:pic>
    </p:spTree>
    <p:extLst>
      <p:ext uri="{BB962C8B-B14F-4D97-AF65-F5344CB8AC3E}">
        <p14:creationId xmlns:p14="http://schemas.microsoft.com/office/powerpoint/2010/main" val="3682322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peaker Intro" preserve="1">
  <p:cSld name="Speaker Intro">
    <p:spTree>
      <p:nvGrpSpPr>
        <p:cNvPr id="1" name="Shape 255"/>
        <p:cNvGrpSpPr/>
        <p:nvPr/>
      </p:nvGrpSpPr>
      <p:grpSpPr>
        <a:xfrm>
          <a:off x="0" y="0"/>
          <a:ext cx="0" cy="0"/>
          <a:chOff x="0" y="0"/>
          <a:chExt cx="0" cy="0"/>
        </a:xfrm>
      </p:grpSpPr>
      <p:grpSp>
        <p:nvGrpSpPr>
          <p:cNvPr id="2" name="Group 1">
            <a:extLst>
              <a:ext uri="{FF2B5EF4-FFF2-40B4-BE49-F238E27FC236}">
                <a16:creationId xmlns:a16="http://schemas.microsoft.com/office/drawing/2014/main" id="{018A83E5-E863-3A66-1EC3-C2183322C3CD}"/>
              </a:ext>
              <a:ext uri="{C183D7F6-B498-43B3-948B-1728B52AA6E4}">
                <adec:decorative xmlns:adec="http://schemas.microsoft.com/office/drawing/2017/decorative" val="1"/>
              </a:ext>
            </a:extLst>
          </p:cNvPr>
          <p:cNvGrpSpPr/>
          <p:nvPr userDrawn="1"/>
        </p:nvGrpSpPr>
        <p:grpSpPr>
          <a:xfrm>
            <a:off x="0" y="-3437"/>
            <a:ext cx="12191071" cy="6858001"/>
            <a:chOff x="0" y="-2578"/>
            <a:chExt cx="9143303" cy="5143501"/>
          </a:xfrm>
        </p:grpSpPr>
        <p:cxnSp>
          <p:nvCxnSpPr>
            <p:cNvPr id="11" name="Google Shape;67;p15">
              <a:extLst>
                <a:ext uri="{FF2B5EF4-FFF2-40B4-BE49-F238E27FC236}">
                  <a16:creationId xmlns:a16="http://schemas.microsoft.com/office/drawing/2014/main" id="{C7784FB6-741B-9D49-B3F9-9C37B00934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56" name="Google Shape;256;p2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flipH="1">
              <a:off x="3247837" y="-2578"/>
              <a:ext cx="5885013" cy="5143501"/>
            </a:xfrm>
            <a:prstGeom prst="rect">
              <a:avLst/>
            </a:prstGeom>
            <a:noFill/>
            <a:ln>
              <a:noFill/>
            </a:ln>
          </p:spPr>
        </p:pic>
        <p:sp>
          <p:nvSpPr>
            <p:cNvPr id="257" name="Google Shape;257;p26">
              <a:extLst>
                <a:ext uri="{C183D7F6-B498-43B3-948B-1728B52AA6E4}">
                  <adec:decorative xmlns:adec="http://schemas.microsoft.com/office/drawing/2017/decorative" val="1"/>
                </a:ext>
              </a:extLst>
            </p:cNvPr>
            <p:cNvSpPr/>
            <p:nvPr/>
          </p:nvSpPr>
          <p:spPr>
            <a:xfrm>
              <a:off x="1265478" y="2963817"/>
              <a:ext cx="3991200" cy="5628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sp>
          <p:nvSpPr>
            <p:cNvPr id="258" name="Google Shape;258;p26">
              <a:extLst>
                <a:ext uri="{C183D7F6-B498-43B3-948B-1728B52AA6E4}">
                  <adec:decorative xmlns:adec="http://schemas.microsoft.com/office/drawing/2017/decorative" val="1"/>
                </a:ext>
              </a:extLst>
            </p:cNvPr>
            <p:cNvSpPr/>
            <p:nvPr/>
          </p:nvSpPr>
          <p:spPr>
            <a:xfrm>
              <a:off x="1265478" y="1857388"/>
              <a:ext cx="3991200" cy="1106400"/>
            </a:xfrm>
            <a:prstGeom prst="roundRect">
              <a:avLst>
                <a:gd name="adj" fmla="val 371"/>
              </a:avLst>
            </a:prstGeom>
            <a:gradFill>
              <a:gsLst>
                <a:gs pos="0">
                  <a:srgbClr val="1F9CF0"/>
                </a:gs>
                <a:gs pos="2000">
                  <a:srgbClr val="1F9CF0"/>
                </a:gs>
                <a:gs pos="100000">
                  <a:srgbClr val="9477E2"/>
                </a:gs>
              </a:gsLst>
              <a:path path="circle">
                <a:fillToRect l="50000" t="50000" r="50000" b="50000"/>
              </a:path>
              <a:tileRect/>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pic>
          <p:nvPicPr>
            <p:cNvPr id="259" name="Google Shape;259;p26"/>
            <p:cNvPicPr preferRelativeResize="0"/>
            <p:nvPr/>
          </p:nvPicPr>
          <p:blipFill rotWithShape="1">
            <a:blip r:embed="rId3">
              <a:alphaModFix amt="30000"/>
            </a:blip>
            <a:srcRect l="84091"/>
            <a:stretch/>
          </p:blipFill>
          <p:spPr>
            <a:xfrm>
              <a:off x="0" y="1082633"/>
              <a:ext cx="598539" cy="3762369"/>
            </a:xfrm>
            <a:prstGeom prst="rect">
              <a:avLst/>
            </a:prstGeom>
            <a:noFill/>
            <a:ln>
              <a:noFill/>
            </a:ln>
          </p:spPr>
        </p:pic>
      </p:grpSp>
      <p:sp>
        <p:nvSpPr>
          <p:cNvPr id="262" name="Google Shape;262;p26"/>
          <p:cNvSpPr txBox="1">
            <a:spLocks noGrp="1"/>
          </p:cNvSpPr>
          <p:nvPr>
            <p:ph type="title"/>
          </p:nvPr>
        </p:nvSpPr>
        <p:spPr>
          <a:xfrm>
            <a:off x="1633733"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Clr>
                <a:schemeClr val="lt1"/>
              </a:buClr>
              <a:buSzPts val="1700"/>
              <a:buNone/>
              <a:defRPr sz="2267" b="0" i="0">
                <a:solidFill>
                  <a:schemeClr val="lt1"/>
                </a:solidFill>
                <a:latin typeface="Segoe UI" panose="020B0502040204020203" pitchFamily="34" charset="0"/>
              </a:defRPr>
            </a:lvl1pPr>
            <a:lvl2pPr marL="1219170" lvl="1" indent="-448722">
              <a:lnSpc>
                <a:spcPct val="100000"/>
              </a:lnSpc>
              <a:spcBef>
                <a:spcPts val="0"/>
              </a:spcBef>
              <a:spcAft>
                <a:spcPts val="0"/>
              </a:spcAft>
              <a:buClr>
                <a:schemeClr val="lt1"/>
              </a:buClr>
              <a:buSzPts val="1700"/>
              <a:buChar char="○"/>
              <a:defRPr sz="2267">
                <a:solidFill>
                  <a:schemeClr val="lt1"/>
                </a:solidFill>
              </a:defRPr>
            </a:lvl2pPr>
            <a:lvl3pPr marL="1828754" lvl="2" indent="-448722">
              <a:lnSpc>
                <a:spcPct val="100000"/>
              </a:lnSpc>
              <a:spcBef>
                <a:spcPts val="0"/>
              </a:spcBef>
              <a:spcAft>
                <a:spcPts val="0"/>
              </a:spcAft>
              <a:buClr>
                <a:schemeClr val="lt1"/>
              </a:buClr>
              <a:buSzPts val="1700"/>
              <a:buChar char="■"/>
              <a:defRPr sz="2267">
                <a:solidFill>
                  <a:schemeClr val="lt1"/>
                </a:solidFill>
              </a:defRPr>
            </a:lvl3pPr>
            <a:lvl4pPr marL="2438339" lvl="3" indent="-448722">
              <a:lnSpc>
                <a:spcPct val="100000"/>
              </a:lnSpc>
              <a:spcBef>
                <a:spcPts val="0"/>
              </a:spcBef>
              <a:spcAft>
                <a:spcPts val="0"/>
              </a:spcAft>
              <a:buClr>
                <a:schemeClr val="lt1"/>
              </a:buClr>
              <a:buSzPts val="1700"/>
              <a:buChar char="●"/>
              <a:defRPr sz="2267">
                <a:solidFill>
                  <a:schemeClr val="lt1"/>
                </a:solidFill>
              </a:defRPr>
            </a:lvl4pPr>
            <a:lvl5pPr marL="3047924" lvl="4" indent="-448722">
              <a:lnSpc>
                <a:spcPct val="100000"/>
              </a:lnSpc>
              <a:spcBef>
                <a:spcPts val="0"/>
              </a:spcBef>
              <a:spcAft>
                <a:spcPts val="0"/>
              </a:spcAft>
              <a:buClr>
                <a:schemeClr val="lt1"/>
              </a:buClr>
              <a:buSzPts val="1700"/>
              <a:buChar char="○"/>
              <a:defRPr sz="2267">
                <a:solidFill>
                  <a:schemeClr val="lt1"/>
                </a:solidFill>
              </a:defRPr>
            </a:lvl5pPr>
            <a:lvl6pPr marL="3657509" lvl="5" indent="-448722">
              <a:lnSpc>
                <a:spcPct val="100000"/>
              </a:lnSpc>
              <a:spcBef>
                <a:spcPts val="0"/>
              </a:spcBef>
              <a:spcAft>
                <a:spcPts val="0"/>
              </a:spcAft>
              <a:buClr>
                <a:schemeClr val="lt1"/>
              </a:buClr>
              <a:buSzPts val="1700"/>
              <a:buChar char="■"/>
              <a:defRPr sz="2267">
                <a:solidFill>
                  <a:schemeClr val="lt1"/>
                </a:solidFill>
              </a:defRPr>
            </a:lvl6pPr>
            <a:lvl7pPr marL="4267093" lvl="6" indent="-448722">
              <a:lnSpc>
                <a:spcPct val="100000"/>
              </a:lnSpc>
              <a:spcBef>
                <a:spcPts val="0"/>
              </a:spcBef>
              <a:spcAft>
                <a:spcPts val="0"/>
              </a:spcAft>
              <a:buClr>
                <a:schemeClr val="lt1"/>
              </a:buClr>
              <a:buSzPts val="1700"/>
              <a:buChar char="●"/>
              <a:defRPr sz="2267">
                <a:solidFill>
                  <a:schemeClr val="lt1"/>
                </a:solidFill>
              </a:defRPr>
            </a:lvl7pPr>
            <a:lvl8pPr marL="4876678" lvl="7" indent="-448722">
              <a:lnSpc>
                <a:spcPct val="100000"/>
              </a:lnSpc>
              <a:spcBef>
                <a:spcPts val="0"/>
              </a:spcBef>
              <a:spcAft>
                <a:spcPts val="0"/>
              </a:spcAft>
              <a:buClr>
                <a:schemeClr val="lt1"/>
              </a:buClr>
              <a:buSzPts val="1700"/>
              <a:buChar char="○"/>
              <a:defRPr sz="2267">
                <a:solidFill>
                  <a:schemeClr val="lt1"/>
                </a:solidFill>
              </a:defRPr>
            </a:lvl8pPr>
            <a:lvl9pPr marL="5486263" lvl="8" indent="-448722">
              <a:lnSpc>
                <a:spcPct val="100000"/>
              </a:lnSpc>
              <a:spcBef>
                <a:spcPts val="0"/>
              </a:spcBef>
              <a:spcAft>
                <a:spcPts val="0"/>
              </a:spcAft>
              <a:buClr>
                <a:schemeClr val="lt1"/>
              </a:buClr>
              <a:buSzPts val="1700"/>
              <a:buChar char="■"/>
              <a:defRPr sz="2267">
                <a:solidFill>
                  <a:schemeClr val="lt1"/>
                </a:solidFill>
              </a:defRPr>
            </a:lvl9pPr>
          </a:lstStyle>
          <a:p>
            <a:endParaRPr/>
          </a:p>
        </p:txBody>
      </p:sp>
      <p:pic>
        <p:nvPicPr>
          <p:cNvPr id="260" name="Google Shape;260;p26" descr="LinkedIn logo"/>
          <p:cNvPicPr preferRelativeResize="0"/>
          <p:nvPr/>
        </p:nvPicPr>
        <p:blipFill rotWithShape="1">
          <a:blip r:embed="rId4">
            <a:alphaModFix/>
          </a:blip>
          <a:srcRect/>
          <a:stretch/>
        </p:blipFill>
        <p:spPr>
          <a:xfrm>
            <a:off x="2026729" y="4199734"/>
            <a:ext cx="254409" cy="254409"/>
          </a:xfrm>
          <a:prstGeom prst="rect">
            <a:avLst/>
          </a:prstGeom>
          <a:noFill/>
          <a:ln>
            <a:noFill/>
          </a:ln>
        </p:spPr>
      </p:pic>
      <p:sp>
        <p:nvSpPr>
          <p:cNvPr id="264" name="Google Shape;264;p26"/>
          <p:cNvSpPr txBox="1">
            <a:spLocks noGrp="1"/>
          </p:cNvSpPr>
          <p:nvPr>
            <p:ph type="body" idx="2"/>
          </p:nvPr>
        </p:nvSpPr>
        <p:spPr>
          <a:xfrm>
            <a:off x="2497687" y="4063513"/>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7" b="0" i="0">
                <a:solidFill>
                  <a:schemeClr val="lt1"/>
                </a:solidFill>
                <a:latin typeface="Segoe UI" panose="020B0502040204020203" pitchFamily="34" charset="0"/>
              </a:defRPr>
            </a:lvl1pPr>
            <a:lvl2pPr marL="1219170" lvl="1" indent="-448722">
              <a:spcBef>
                <a:spcPts val="0"/>
              </a:spcBef>
              <a:spcAft>
                <a:spcPts val="0"/>
              </a:spcAft>
              <a:buClr>
                <a:schemeClr val="lt1"/>
              </a:buClr>
              <a:buSzPts val="1700"/>
              <a:buChar char="○"/>
              <a:defRPr sz="2267">
                <a:solidFill>
                  <a:schemeClr val="lt1"/>
                </a:solidFill>
              </a:defRPr>
            </a:lvl2pPr>
            <a:lvl3pPr marL="1828754" lvl="2" indent="-448722">
              <a:spcBef>
                <a:spcPts val="0"/>
              </a:spcBef>
              <a:spcAft>
                <a:spcPts val="0"/>
              </a:spcAft>
              <a:buClr>
                <a:schemeClr val="lt1"/>
              </a:buClr>
              <a:buSzPts val="1700"/>
              <a:buChar char="■"/>
              <a:defRPr sz="2267">
                <a:solidFill>
                  <a:schemeClr val="lt1"/>
                </a:solidFill>
              </a:defRPr>
            </a:lvl3pPr>
            <a:lvl4pPr marL="2438339" lvl="3" indent="-448722">
              <a:spcBef>
                <a:spcPts val="0"/>
              </a:spcBef>
              <a:spcAft>
                <a:spcPts val="0"/>
              </a:spcAft>
              <a:buClr>
                <a:schemeClr val="lt1"/>
              </a:buClr>
              <a:buSzPts val="1700"/>
              <a:buChar char="●"/>
              <a:defRPr sz="2267">
                <a:solidFill>
                  <a:schemeClr val="lt1"/>
                </a:solidFill>
              </a:defRPr>
            </a:lvl4pPr>
            <a:lvl5pPr marL="3047924" lvl="4" indent="-448722">
              <a:spcBef>
                <a:spcPts val="0"/>
              </a:spcBef>
              <a:spcAft>
                <a:spcPts val="0"/>
              </a:spcAft>
              <a:buClr>
                <a:schemeClr val="lt1"/>
              </a:buClr>
              <a:buSzPts val="1700"/>
              <a:buChar char="○"/>
              <a:defRPr sz="2267">
                <a:solidFill>
                  <a:schemeClr val="lt1"/>
                </a:solidFill>
              </a:defRPr>
            </a:lvl5pPr>
            <a:lvl6pPr marL="3657509" lvl="5" indent="-448722">
              <a:spcBef>
                <a:spcPts val="0"/>
              </a:spcBef>
              <a:spcAft>
                <a:spcPts val="0"/>
              </a:spcAft>
              <a:buClr>
                <a:schemeClr val="lt1"/>
              </a:buClr>
              <a:buSzPts val="1700"/>
              <a:buChar char="■"/>
              <a:defRPr sz="2267">
                <a:solidFill>
                  <a:schemeClr val="lt1"/>
                </a:solidFill>
              </a:defRPr>
            </a:lvl6pPr>
            <a:lvl7pPr marL="4267093" lvl="6" indent="-448722">
              <a:spcBef>
                <a:spcPts val="0"/>
              </a:spcBef>
              <a:spcAft>
                <a:spcPts val="0"/>
              </a:spcAft>
              <a:buClr>
                <a:schemeClr val="lt1"/>
              </a:buClr>
              <a:buSzPts val="1700"/>
              <a:buChar char="●"/>
              <a:defRPr sz="2267">
                <a:solidFill>
                  <a:schemeClr val="lt1"/>
                </a:solidFill>
              </a:defRPr>
            </a:lvl7pPr>
            <a:lvl8pPr marL="4876678" lvl="7" indent="-448722">
              <a:spcBef>
                <a:spcPts val="0"/>
              </a:spcBef>
              <a:spcAft>
                <a:spcPts val="0"/>
              </a:spcAft>
              <a:buClr>
                <a:schemeClr val="lt1"/>
              </a:buClr>
              <a:buSzPts val="1700"/>
              <a:buChar char="○"/>
              <a:defRPr sz="2267">
                <a:solidFill>
                  <a:schemeClr val="lt1"/>
                </a:solidFill>
              </a:defRPr>
            </a:lvl8pPr>
            <a:lvl9pPr marL="5486263" lvl="8" indent="-448722">
              <a:spcBef>
                <a:spcPts val="0"/>
              </a:spcBef>
              <a:spcAft>
                <a:spcPts val="0"/>
              </a:spcAft>
              <a:buClr>
                <a:schemeClr val="lt1"/>
              </a:buClr>
              <a:buSzPts val="1700"/>
              <a:buChar char="■"/>
              <a:defRPr sz="2267">
                <a:solidFill>
                  <a:schemeClr val="lt1"/>
                </a:solidFill>
              </a:defRPr>
            </a:lvl9pPr>
          </a:lstStyle>
          <a:p>
            <a:endParaRPr/>
          </a:p>
        </p:txBody>
      </p:sp>
      <p:sp>
        <p:nvSpPr>
          <p:cNvPr id="3" name="Google Shape;56;p14">
            <a:extLst>
              <a:ext uri="{FF2B5EF4-FFF2-40B4-BE49-F238E27FC236}">
                <a16:creationId xmlns:a16="http://schemas.microsoft.com/office/drawing/2014/main" id="{903F4EA4-C547-6CB4-1C9B-4FD35B0D896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18301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Right Two Column" preserve="1">
  <p:cSld name="Right Two Column">
    <p:spTree>
      <p:nvGrpSpPr>
        <p:cNvPr id="1" name="Shape 265"/>
        <p:cNvGrpSpPr/>
        <p:nvPr/>
      </p:nvGrpSpPr>
      <p:grpSpPr>
        <a:xfrm>
          <a:off x="0" y="0"/>
          <a:ext cx="0" cy="0"/>
          <a:chOff x="0" y="0"/>
          <a:chExt cx="0" cy="0"/>
        </a:xfrm>
      </p:grpSpPr>
      <p:grpSp>
        <p:nvGrpSpPr>
          <p:cNvPr id="4" name="Group 3">
            <a:extLst>
              <a:ext uri="{FF2B5EF4-FFF2-40B4-BE49-F238E27FC236}">
                <a16:creationId xmlns:a16="http://schemas.microsoft.com/office/drawing/2014/main" id="{82E5456C-52E8-CE44-611E-94E2DB890FF7}"/>
              </a:ext>
              <a:ext uri="{C183D7F6-B498-43B3-948B-1728B52AA6E4}">
                <adec:decorative xmlns:adec="http://schemas.microsoft.com/office/drawing/2017/decorative" val="1"/>
              </a:ext>
            </a:extLst>
          </p:cNvPr>
          <p:cNvGrpSpPr/>
          <p:nvPr userDrawn="1"/>
        </p:nvGrpSpPr>
        <p:grpSpPr>
          <a:xfrm>
            <a:off x="-3799193" y="-757667"/>
            <a:ext cx="19969288" cy="8539200"/>
            <a:chOff x="-2849395" y="-568250"/>
            <a:chExt cx="14976966" cy="6404400"/>
          </a:xfrm>
        </p:grpSpPr>
        <p:grpSp>
          <p:nvGrpSpPr>
            <p:cNvPr id="3" name="Group 2">
              <a:extLst>
                <a:ext uri="{FF2B5EF4-FFF2-40B4-BE49-F238E27FC236}">
                  <a16:creationId xmlns:a16="http://schemas.microsoft.com/office/drawing/2014/main" id="{17F02D53-3842-E92D-041A-4A100EAA250A}"/>
                </a:ext>
              </a:extLst>
            </p:cNvPr>
            <p:cNvGrpSpPr/>
            <p:nvPr userDrawn="1"/>
          </p:nvGrpSpPr>
          <p:grpSpPr>
            <a:xfrm>
              <a:off x="-2849395" y="-568250"/>
              <a:ext cx="14976966" cy="6404400"/>
              <a:chOff x="-2849395" y="-568250"/>
              <a:chExt cx="14976966" cy="6404400"/>
            </a:xfrm>
          </p:grpSpPr>
          <p:sp>
            <p:nvSpPr>
              <p:cNvPr id="269" name="Google Shape;269;p27">
                <a:extLst>
                  <a:ext uri="{C183D7F6-B498-43B3-948B-1728B52AA6E4}">
                    <adec:decorative xmlns:adec="http://schemas.microsoft.com/office/drawing/2017/decorative" val="1"/>
                  </a:ext>
                </a:extLst>
              </p:cNvPr>
              <p:cNvSpPr/>
              <p:nvPr/>
            </p:nvSpPr>
            <p:spPr>
              <a:xfrm>
                <a:off x="-2849395" y="-568250"/>
                <a:ext cx="6414300" cy="6404400"/>
              </a:xfrm>
              <a:prstGeom prst="ellipse">
                <a:avLst/>
              </a:prstGeom>
              <a:gradFill>
                <a:gsLst>
                  <a:gs pos="0">
                    <a:srgbClr val="007ACC"/>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70" name="Google Shape;270;p27">
                <a:extLst>
                  <a:ext uri="{C183D7F6-B498-43B3-948B-1728B52AA6E4}">
                    <adec:decorative xmlns:adec="http://schemas.microsoft.com/office/drawing/2017/decorative" val="1"/>
                  </a:ext>
                </a:extLst>
              </p:cNvPr>
              <p:cNvSpPr/>
              <p:nvPr/>
            </p:nvSpPr>
            <p:spPr>
              <a:xfrm>
                <a:off x="719212" y="986442"/>
                <a:ext cx="1349700" cy="1347600"/>
              </a:xfrm>
              <a:prstGeom prst="ellipse">
                <a:avLst/>
              </a:prstGeom>
              <a:gradFill>
                <a:gsLst>
                  <a:gs pos="0">
                    <a:srgbClr val="8661C5"/>
                  </a:gs>
                  <a:gs pos="100000">
                    <a:srgbClr val="161828">
                      <a:alpha val="0"/>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72" name="Google Shape;272;p2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cxnSp>
            <p:nvCxnSpPr>
              <p:cNvPr id="17" name="Google Shape;67;p15">
                <a:extLst>
                  <a:ext uri="{FF2B5EF4-FFF2-40B4-BE49-F238E27FC236}">
                    <a16:creationId xmlns:a16="http://schemas.microsoft.com/office/drawing/2014/main" id="{77D23077-C636-7041-8945-BC542592AEE5}"/>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cxnSp>
          <p:nvCxnSpPr>
            <p:cNvPr id="271" name="Google Shape;271;p2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74" name="Google Shape;274;p2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2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a:lnSpc>
                <a:spcPct val="100000"/>
              </a:lnSpc>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75" name="Google Shape;275;p27"/>
          <p:cNvSpPr txBox="1">
            <a:spLocks noGrp="1"/>
          </p:cNvSpPr>
          <p:nvPr>
            <p:ph type="title" idx="2"/>
          </p:nvPr>
        </p:nvSpPr>
        <p:spPr>
          <a:xfrm>
            <a:off x="6705600" y="2828544"/>
            <a:ext cx="1402000" cy="536400"/>
          </a:xfrm>
          <a:prstGeom prst="rect">
            <a:avLst/>
          </a:prstGeom>
        </p:spPr>
        <p:txBody>
          <a:bodyPr spcFirstLastPara="1" wrap="square" lIns="45700" tIns="18275" rIns="45700" bIns="18275" anchor="t" anchorCtr="0">
            <a:noAutofit/>
          </a:bodyPr>
          <a:lstStyle>
            <a:lvl1pPr lvl="0" algn="ctr">
              <a:lnSpc>
                <a:spcPct val="100000"/>
              </a:lnSpc>
              <a:spcBef>
                <a:spcPts val="0"/>
              </a:spcBef>
              <a:spcAft>
                <a:spcPts val="0"/>
              </a:spcAft>
              <a:buSzPts val="2300"/>
              <a:buNone/>
              <a:defRPr sz="3067" b="1" i="0">
                <a:latin typeface="Segoe UI" panose="020B0502040204020203" pitchFamily="34" charset="0"/>
              </a:defRPr>
            </a:lvl1pPr>
            <a:lvl2pPr lvl="1" algn="ctr">
              <a:spcBef>
                <a:spcPts val="0"/>
              </a:spcBef>
              <a:spcAft>
                <a:spcPts val="0"/>
              </a:spcAft>
              <a:buSzPts val="2300"/>
              <a:buNone/>
              <a:defRPr sz="3067"/>
            </a:lvl2pPr>
            <a:lvl3pPr lvl="2" algn="ctr">
              <a:spcBef>
                <a:spcPts val="0"/>
              </a:spcBef>
              <a:spcAft>
                <a:spcPts val="0"/>
              </a:spcAft>
              <a:buSzPts val="2300"/>
              <a:buNone/>
              <a:defRPr sz="3067"/>
            </a:lvl3pPr>
            <a:lvl4pPr lvl="3" algn="ctr">
              <a:spcBef>
                <a:spcPts val="0"/>
              </a:spcBef>
              <a:spcAft>
                <a:spcPts val="0"/>
              </a:spcAft>
              <a:buSzPts val="2300"/>
              <a:buNone/>
              <a:defRPr sz="3067"/>
            </a:lvl4pPr>
            <a:lvl5pPr lvl="4" algn="ctr">
              <a:spcBef>
                <a:spcPts val="0"/>
              </a:spcBef>
              <a:spcAft>
                <a:spcPts val="0"/>
              </a:spcAft>
              <a:buSzPts val="2300"/>
              <a:buNone/>
              <a:defRPr sz="3067"/>
            </a:lvl5pPr>
            <a:lvl6pPr lvl="5" algn="ctr">
              <a:spcBef>
                <a:spcPts val="0"/>
              </a:spcBef>
              <a:spcAft>
                <a:spcPts val="0"/>
              </a:spcAft>
              <a:buSzPts val="2300"/>
              <a:buNone/>
              <a:defRPr sz="3067"/>
            </a:lvl6pPr>
            <a:lvl7pPr lvl="6" algn="ctr">
              <a:spcBef>
                <a:spcPts val="0"/>
              </a:spcBef>
              <a:spcAft>
                <a:spcPts val="0"/>
              </a:spcAft>
              <a:buSzPts val="2300"/>
              <a:buNone/>
              <a:defRPr sz="3067"/>
            </a:lvl7pPr>
            <a:lvl8pPr lvl="7" algn="ctr">
              <a:spcBef>
                <a:spcPts val="0"/>
              </a:spcBef>
              <a:spcAft>
                <a:spcPts val="0"/>
              </a:spcAft>
              <a:buSzPts val="2300"/>
              <a:buNone/>
              <a:defRPr sz="3067"/>
            </a:lvl8pPr>
            <a:lvl9pPr lvl="8" algn="ctr">
              <a:spcBef>
                <a:spcPts val="0"/>
              </a:spcBef>
              <a:spcAft>
                <a:spcPts val="0"/>
              </a:spcAft>
              <a:buSzPts val="2300"/>
              <a:buNone/>
              <a:defRPr sz="3067"/>
            </a:lvl9pPr>
          </a:lstStyle>
          <a:p>
            <a:endParaRPr/>
          </a:p>
        </p:txBody>
      </p:sp>
      <p:sp>
        <p:nvSpPr>
          <p:cNvPr id="277" name="Google Shape;277;p27"/>
          <p:cNvSpPr txBox="1">
            <a:spLocks noGrp="1"/>
          </p:cNvSpPr>
          <p:nvPr>
            <p:ph type="body" idx="4"/>
          </p:nvPr>
        </p:nvSpPr>
        <p:spPr>
          <a:xfrm>
            <a:off x="6559296" y="4230624"/>
            <a:ext cx="1924000" cy="463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900"/>
              <a:buNone/>
              <a:defRPr sz="1467" b="0" i="0">
                <a:solidFill>
                  <a:schemeClr val="bg1"/>
                </a:solidFill>
                <a:latin typeface="Segoe UI" panose="020B0502040204020203" pitchFamily="34" charset="0"/>
              </a:defRPr>
            </a:lvl1pPr>
            <a:lvl2pPr marL="1219170" lvl="1" indent="-380990">
              <a:spcBef>
                <a:spcPts val="0"/>
              </a:spcBef>
              <a:spcAft>
                <a:spcPts val="0"/>
              </a:spcAft>
              <a:buSzPts val="900"/>
              <a:buChar char="○"/>
              <a:defRPr sz="1200"/>
            </a:lvl2pPr>
            <a:lvl3pPr marL="1828754" lvl="2" indent="-380990">
              <a:spcBef>
                <a:spcPts val="0"/>
              </a:spcBef>
              <a:spcAft>
                <a:spcPts val="0"/>
              </a:spcAft>
              <a:buSzPts val="900"/>
              <a:buChar char="■"/>
              <a:defRPr sz="1200"/>
            </a:lvl3pPr>
            <a:lvl4pPr marL="2438339" lvl="3" indent="-380990">
              <a:spcBef>
                <a:spcPts val="0"/>
              </a:spcBef>
              <a:spcAft>
                <a:spcPts val="0"/>
              </a:spcAft>
              <a:buSzPts val="900"/>
              <a:buChar char="●"/>
              <a:defRPr sz="1200"/>
            </a:lvl4pPr>
            <a:lvl5pPr marL="3047924" lvl="4" indent="-380990">
              <a:spcBef>
                <a:spcPts val="0"/>
              </a:spcBef>
              <a:spcAft>
                <a:spcPts val="0"/>
              </a:spcAft>
              <a:buSzPts val="900"/>
              <a:buChar char="○"/>
              <a:defRPr sz="1200"/>
            </a:lvl5pPr>
            <a:lvl6pPr marL="3657509" lvl="5" indent="-380990">
              <a:spcBef>
                <a:spcPts val="0"/>
              </a:spcBef>
              <a:spcAft>
                <a:spcPts val="0"/>
              </a:spcAft>
              <a:buSzPts val="900"/>
              <a:buChar char="■"/>
              <a:defRPr sz="1200"/>
            </a:lvl6pPr>
            <a:lvl7pPr marL="4267093" lvl="6" indent="-380990">
              <a:spcBef>
                <a:spcPts val="0"/>
              </a:spcBef>
              <a:spcAft>
                <a:spcPts val="0"/>
              </a:spcAft>
              <a:buSzPts val="900"/>
              <a:buChar char="●"/>
              <a:defRPr sz="1200"/>
            </a:lvl7pPr>
            <a:lvl8pPr marL="4876678" lvl="7" indent="-380990">
              <a:spcBef>
                <a:spcPts val="0"/>
              </a:spcBef>
              <a:spcAft>
                <a:spcPts val="0"/>
              </a:spcAft>
              <a:buSzPts val="900"/>
              <a:buChar char="○"/>
              <a:defRPr sz="1200"/>
            </a:lvl8pPr>
            <a:lvl9pPr marL="5486263" lvl="8" indent="-380990">
              <a:spcBef>
                <a:spcPts val="0"/>
              </a:spcBef>
              <a:spcAft>
                <a:spcPts val="0"/>
              </a:spcAft>
              <a:buSzPts val="900"/>
              <a:buChar char="■"/>
              <a:defRPr sz="1200"/>
            </a:lvl9pPr>
          </a:lstStyle>
          <a:p>
            <a:endParaRPr/>
          </a:p>
        </p:txBody>
      </p:sp>
      <p:sp>
        <p:nvSpPr>
          <p:cNvPr id="278" name="Google Shape;278;p27"/>
          <p:cNvSpPr txBox="1">
            <a:spLocks noGrp="1"/>
          </p:cNvSpPr>
          <p:nvPr>
            <p:ph type="body" idx="5"/>
          </p:nvPr>
        </p:nvSpPr>
        <p:spPr>
          <a:xfrm>
            <a:off x="6559296" y="4767072"/>
            <a:ext cx="1731200" cy="9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76" name="Google Shape;276;p27"/>
          <p:cNvSpPr txBox="1">
            <a:spLocks noGrp="1"/>
          </p:cNvSpPr>
          <p:nvPr>
            <p:ph type="title" idx="3"/>
          </p:nvPr>
        </p:nvSpPr>
        <p:spPr>
          <a:xfrm>
            <a:off x="9131808" y="2828544"/>
            <a:ext cx="1402000" cy="536400"/>
          </a:xfrm>
          <a:prstGeom prst="rect">
            <a:avLst/>
          </a:prstGeom>
        </p:spPr>
        <p:txBody>
          <a:bodyPr spcFirstLastPara="1" wrap="square" lIns="45700" tIns="18275" rIns="45700" bIns="18275" anchor="t" anchorCtr="0">
            <a:noAutofit/>
          </a:bodyPr>
          <a:lstStyle>
            <a:lvl1pPr lvl="0" algn="ctr" rtl="0">
              <a:lnSpc>
                <a:spcPct val="100000"/>
              </a:lnSpc>
              <a:spcBef>
                <a:spcPts val="0"/>
              </a:spcBef>
              <a:spcAft>
                <a:spcPts val="0"/>
              </a:spcAft>
              <a:buSzPts val="2300"/>
              <a:buNone/>
              <a:defRPr sz="3067" b="1" i="0">
                <a:latin typeface="Segoe UI" panose="020B0502040204020203" pitchFamily="34" charset="0"/>
              </a:defRPr>
            </a:lvl1pPr>
            <a:lvl2pPr lvl="1" algn="ctr" rtl="0">
              <a:spcBef>
                <a:spcPts val="0"/>
              </a:spcBef>
              <a:spcAft>
                <a:spcPts val="0"/>
              </a:spcAft>
              <a:buSzPts val="2300"/>
              <a:buNone/>
              <a:defRPr sz="3067"/>
            </a:lvl2pPr>
            <a:lvl3pPr lvl="2" algn="ctr" rtl="0">
              <a:spcBef>
                <a:spcPts val="0"/>
              </a:spcBef>
              <a:spcAft>
                <a:spcPts val="0"/>
              </a:spcAft>
              <a:buSzPts val="2300"/>
              <a:buNone/>
              <a:defRPr sz="3067"/>
            </a:lvl3pPr>
            <a:lvl4pPr lvl="3" algn="ctr" rtl="0">
              <a:spcBef>
                <a:spcPts val="0"/>
              </a:spcBef>
              <a:spcAft>
                <a:spcPts val="0"/>
              </a:spcAft>
              <a:buSzPts val="2300"/>
              <a:buNone/>
              <a:defRPr sz="3067"/>
            </a:lvl4pPr>
            <a:lvl5pPr lvl="4" algn="ctr" rtl="0">
              <a:spcBef>
                <a:spcPts val="0"/>
              </a:spcBef>
              <a:spcAft>
                <a:spcPts val="0"/>
              </a:spcAft>
              <a:buSzPts val="2300"/>
              <a:buNone/>
              <a:defRPr sz="3067"/>
            </a:lvl5pPr>
            <a:lvl6pPr lvl="5" algn="ctr" rtl="0">
              <a:spcBef>
                <a:spcPts val="0"/>
              </a:spcBef>
              <a:spcAft>
                <a:spcPts val="0"/>
              </a:spcAft>
              <a:buSzPts val="2300"/>
              <a:buNone/>
              <a:defRPr sz="3067"/>
            </a:lvl6pPr>
            <a:lvl7pPr lvl="6" algn="ctr" rtl="0">
              <a:spcBef>
                <a:spcPts val="0"/>
              </a:spcBef>
              <a:spcAft>
                <a:spcPts val="0"/>
              </a:spcAft>
              <a:buSzPts val="2300"/>
              <a:buNone/>
              <a:defRPr sz="3067"/>
            </a:lvl7pPr>
            <a:lvl8pPr lvl="7" algn="ctr" rtl="0">
              <a:spcBef>
                <a:spcPts val="0"/>
              </a:spcBef>
              <a:spcAft>
                <a:spcPts val="0"/>
              </a:spcAft>
              <a:buSzPts val="2300"/>
              <a:buNone/>
              <a:defRPr sz="3067"/>
            </a:lvl8pPr>
            <a:lvl9pPr lvl="8" algn="ctr" rtl="0">
              <a:spcBef>
                <a:spcPts val="0"/>
              </a:spcBef>
              <a:spcAft>
                <a:spcPts val="0"/>
              </a:spcAft>
              <a:buSzPts val="2300"/>
              <a:buNone/>
              <a:defRPr sz="3067"/>
            </a:lvl9pPr>
          </a:lstStyle>
          <a:p>
            <a:endParaRPr/>
          </a:p>
        </p:txBody>
      </p:sp>
      <p:sp>
        <p:nvSpPr>
          <p:cNvPr id="279" name="Google Shape;279;p27"/>
          <p:cNvSpPr txBox="1">
            <a:spLocks noGrp="1"/>
          </p:cNvSpPr>
          <p:nvPr>
            <p:ph type="body" idx="6"/>
          </p:nvPr>
        </p:nvSpPr>
        <p:spPr>
          <a:xfrm>
            <a:off x="8924544" y="4230624"/>
            <a:ext cx="1924000" cy="463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900"/>
              <a:buNone/>
              <a:defRPr sz="1467" b="0" i="0">
                <a:solidFill>
                  <a:schemeClr val="bg1"/>
                </a:solidFill>
                <a:latin typeface="Segoe UI" panose="020B0502040204020203" pitchFamily="34" charset="0"/>
              </a:defRPr>
            </a:lvl1pPr>
            <a:lvl2pPr marL="1219170" lvl="1" indent="-380990" rtl="0">
              <a:spcBef>
                <a:spcPts val="0"/>
              </a:spcBef>
              <a:spcAft>
                <a:spcPts val="0"/>
              </a:spcAft>
              <a:buSzPts val="900"/>
              <a:buChar char="○"/>
              <a:defRPr sz="1200"/>
            </a:lvl2pPr>
            <a:lvl3pPr marL="1828754" lvl="2" indent="-380990" rtl="0">
              <a:spcBef>
                <a:spcPts val="0"/>
              </a:spcBef>
              <a:spcAft>
                <a:spcPts val="0"/>
              </a:spcAft>
              <a:buSzPts val="900"/>
              <a:buChar char="■"/>
              <a:defRPr sz="1200"/>
            </a:lvl3pPr>
            <a:lvl4pPr marL="2438339" lvl="3" indent="-380990" rtl="0">
              <a:spcBef>
                <a:spcPts val="0"/>
              </a:spcBef>
              <a:spcAft>
                <a:spcPts val="0"/>
              </a:spcAft>
              <a:buSzPts val="900"/>
              <a:buChar char="●"/>
              <a:defRPr sz="1200"/>
            </a:lvl4pPr>
            <a:lvl5pPr marL="3047924" lvl="4" indent="-380990" rtl="0">
              <a:spcBef>
                <a:spcPts val="0"/>
              </a:spcBef>
              <a:spcAft>
                <a:spcPts val="0"/>
              </a:spcAft>
              <a:buSzPts val="900"/>
              <a:buChar char="○"/>
              <a:defRPr sz="1200"/>
            </a:lvl5pPr>
            <a:lvl6pPr marL="3657509" lvl="5" indent="-380990" rtl="0">
              <a:spcBef>
                <a:spcPts val="0"/>
              </a:spcBef>
              <a:spcAft>
                <a:spcPts val="0"/>
              </a:spcAft>
              <a:buSzPts val="900"/>
              <a:buChar char="■"/>
              <a:defRPr sz="1200"/>
            </a:lvl6pPr>
            <a:lvl7pPr marL="4267093" lvl="6" indent="-380990" rtl="0">
              <a:spcBef>
                <a:spcPts val="0"/>
              </a:spcBef>
              <a:spcAft>
                <a:spcPts val="0"/>
              </a:spcAft>
              <a:buSzPts val="900"/>
              <a:buChar char="●"/>
              <a:defRPr sz="1200"/>
            </a:lvl7pPr>
            <a:lvl8pPr marL="4876678" lvl="7" indent="-380990" rtl="0">
              <a:spcBef>
                <a:spcPts val="0"/>
              </a:spcBef>
              <a:spcAft>
                <a:spcPts val="0"/>
              </a:spcAft>
              <a:buSzPts val="900"/>
              <a:buChar char="○"/>
              <a:defRPr sz="1200"/>
            </a:lvl8pPr>
            <a:lvl9pPr marL="5486263" lvl="8" indent="-380990" rtl="0">
              <a:spcBef>
                <a:spcPts val="0"/>
              </a:spcBef>
              <a:spcAft>
                <a:spcPts val="0"/>
              </a:spcAft>
              <a:buSzPts val="900"/>
              <a:buChar char="■"/>
              <a:defRPr sz="1200"/>
            </a:lvl9pPr>
          </a:lstStyle>
          <a:p>
            <a:endParaRPr/>
          </a:p>
        </p:txBody>
      </p:sp>
      <p:sp>
        <p:nvSpPr>
          <p:cNvPr id="280" name="Google Shape;280;p27"/>
          <p:cNvSpPr txBox="1">
            <a:spLocks noGrp="1"/>
          </p:cNvSpPr>
          <p:nvPr>
            <p:ph type="body" idx="7"/>
          </p:nvPr>
        </p:nvSpPr>
        <p:spPr>
          <a:xfrm>
            <a:off x="8924544" y="4767072"/>
            <a:ext cx="1731200" cy="9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268" name="Google Shape;268;p27"/>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2" name="Google Shape;56;p14">
            <a:extLst>
              <a:ext uri="{FF2B5EF4-FFF2-40B4-BE49-F238E27FC236}">
                <a16:creationId xmlns:a16="http://schemas.microsoft.com/office/drawing/2014/main" id="{B198E0E9-69E0-01B5-97A3-706331BE2F7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487152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reserve="1">
  <p:cSld name="Quote">
    <p:spTree>
      <p:nvGrpSpPr>
        <p:cNvPr id="1" name="Shape 281"/>
        <p:cNvGrpSpPr/>
        <p:nvPr/>
      </p:nvGrpSpPr>
      <p:grpSpPr>
        <a:xfrm>
          <a:off x="0" y="0"/>
          <a:ext cx="0" cy="0"/>
          <a:chOff x="0" y="0"/>
          <a:chExt cx="0" cy="0"/>
        </a:xfrm>
      </p:grpSpPr>
      <p:grpSp>
        <p:nvGrpSpPr>
          <p:cNvPr id="4" name="Group 3">
            <a:extLst>
              <a:ext uri="{FF2B5EF4-FFF2-40B4-BE49-F238E27FC236}">
                <a16:creationId xmlns:a16="http://schemas.microsoft.com/office/drawing/2014/main" id="{16929EEF-EB45-38DD-B459-54368DB9CE16}"/>
              </a:ext>
              <a:ext uri="{C183D7F6-B498-43B3-948B-1728B52AA6E4}">
                <adec:decorative xmlns:adec="http://schemas.microsoft.com/office/drawing/2017/decorative" val="1"/>
              </a:ext>
            </a:extLst>
          </p:cNvPr>
          <p:cNvGrpSpPr/>
          <p:nvPr userDrawn="1"/>
        </p:nvGrpSpPr>
        <p:grpSpPr>
          <a:xfrm>
            <a:off x="1" y="1"/>
            <a:ext cx="16373204" cy="6858001"/>
            <a:chOff x="0" y="0"/>
            <a:chExt cx="12279903" cy="5143501"/>
          </a:xfrm>
        </p:grpSpPr>
        <p:grpSp>
          <p:nvGrpSpPr>
            <p:cNvPr id="2" name="Group 1">
              <a:extLst>
                <a:ext uri="{FF2B5EF4-FFF2-40B4-BE49-F238E27FC236}">
                  <a16:creationId xmlns:a16="http://schemas.microsoft.com/office/drawing/2014/main" id="{E5BD7957-EE50-F7E1-5EC4-A00B8C29F742}"/>
                </a:ext>
                <a:ext uri="{C183D7F6-B498-43B3-948B-1728B52AA6E4}">
                  <adec:decorative xmlns:adec="http://schemas.microsoft.com/office/drawing/2017/decorative" val="1"/>
                </a:ext>
              </a:extLst>
            </p:cNvPr>
            <p:cNvGrpSpPr/>
            <p:nvPr userDrawn="1"/>
          </p:nvGrpSpPr>
          <p:grpSpPr>
            <a:xfrm>
              <a:off x="0" y="0"/>
              <a:ext cx="12279903" cy="5143501"/>
              <a:chOff x="0" y="0"/>
              <a:chExt cx="12279903" cy="5143501"/>
            </a:xfrm>
          </p:grpSpPr>
          <p:cxnSp>
            <p:nvCxnSpPr>
              <p:cNvPr id="282" name="Google Shape;282;p28">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85" name="Google Shape;285;p28">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a:off x="0" y="0"/>
                <a:ext cx="5885013" cy="5143501"/>
              </a:xfrm>
              <a:prstGeom prst="rect">
                <a:avLst/>
              </a:prstGeom>
              <a:noFill/>
              <a:ln>
                <a:noFill/>
              </a:ln>
            </p:spPr>
          </p:pic>
          <p:grpSp>
            <p:nvGrpSpPr>
              <p:cNvPr id="3" name="Group 2">
                <a:extLst>
                  <a:ext uri="{FF2B5EF4-FFF2-40B4-BE49-F238E27FC236}">
                    <a16:creationId xmlns:a16="http://schemas.microsoft.com/office/drawing/2014/main" id="{6E286D62-03BB-174A-B73A-AEAD28239285}"/>
                  </a:ext>
                  <a:ext uri="{C183D7F6-B498-43B3-948B-1728B52AA6E4}">
                    <adec:decorative xmlns:adec="http://schemas.microsoft.com/office/drawing/2017/decorative" val="1"/>
                  </a:ext>
                </a:extLst>
              </p:cNvPr>
              <p:cNvGrpSpPr/>
              <p:nvPr userDrawn="1"/>
            </p:nvGrpSpPr>
            <p:grpSpPr>
              <a:xfrm>
                <a:off x="1250641" y="647264"/>
                <a:ext cx="3350876" cy="3896544"/>
                <a:chOff x="1250641" y="647264"/>
                <a:chExt cx="3350876" cy="3896544"/>
              </a:xfrm>
              <a:gradFill>
                <a:gsLst>
                  <a:gs pos="0">
                    <a:srgbClr val="1F9CF0"/>
                  </a:gs>
                  <a:gs pos="100000">
                    <a:srgbClr val="9477E2"/>
                  </a:gs>
                </a:gsLst>
                <a:lin ang="2700006" scaled="0"/>
              </a:gradFill>
            </p:grpSpPr>
            <p:sp>
              <p:nvSpPr>
                <p:cNvPr id="287" name="Google Shape;287;p28"/>
                <p:cNvSpPr/>
                <p:nvPr/>
              </p:nvSpPr>
              <p:spPr>
                <a:xfrm>
                  <a:off x="1250641" y="1140105"/>
                  <a:ext cx="3350876" cy="2910862"/>
                </a:xfrm>
                <a:prstGeom prst="roundRect">
                  <a:avLst>
                    <a:gd name="adj" fmla="val 0"/>
                  </a:avLst>
                </a:pr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88" name="Google Shape;288;p28"/>
                <p:cNvSpPr/>
                <p:nvPr/>
              </p:nvSpPr>
              <p:spPr>
                <a:xfrm rot="10800000" flipH="1">
                  <a:off x="1250641" y="647264"/>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89" name="Google Shape;289;p28"/>
                <p:cNvSpPr/>
                <p:nvPr/>
              </p:nvSpPr>
              <p:spPr>
                <a:xfrm>
                  <a:off x="3611024" y="4050967"/>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2800"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grpSp>
          <p:pic>
            <p:nvPicPr>
              <p:cNvPr id="292" name="Google Shape;292;p28">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17534" y="714379"/>
                <a:ext cx="3762369" cy="3762369"/>
              </a:xfrm>
              <a:prstGeom prst="rect">
                <a:avLst/>
              </a:prstGeom>
              <a:noFill/>
              <a:ln>
                <a:noFill/>
              </a:ln>
            </p:spPr>
          </p:pic>
        </p:grpSp>
        <p:cxnSp>
          <p:nvCxnSpPr>
            <p:cNvPr id="291" name="Google Shape;291;p28">
              <a:extLst>
                <a:ext uri="{C183D7F6-B498-43B3-948B-1728B52AA6E4}">
                  <adec:decorative xmlns:adec="http://schemas.microsoft.com/office/drawing/2017/decorative" val="1"/>
                </a:ext>
              </a:extLst>
            </p:cNvPr>
            <p:cNvCxnSpPr/>
            <p:nvPr/>
          </p:nvCxnSpPr>
          <p:spPr>
            <a:xfrm>
              <a:off x="5283356" y="107908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96" name="Google Shape;296;p28"/>
          <p:cNvSpPr txBox="1">
            <a:spLocks noGrp="1"/>
          </p:cNvSpPr>
          <p:nvPr>
            <p:ph type="title"/>
          </p:nvPr>
        </p:nvSpPr>
        <p:spPr>
          <a:xfrm>
            <a:off x="6998208" y="1828800"/>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28">
            <a:extLst>
              <a:ext uri="{C183D7F6-B498-43B3-948B-1728B52AA6E4}">
                <adec:decorative xmlns:adec="http://schemas.microsoft.com/office/drawing/2017/decorative" val="1"/>
              </a:ext>
            </a:extLst>
          </p:cNvPr>
          <p:cNvSpPr/>
          <p:nvPr/>
        </p:nvSpPr>
        <p:spPr>
          <a:xfrm>
            <a:off x="2087125" y="1125200"/>
            <a:ext cx="405180" cy="265265"/>
          </a:xfrm>
          <a:custGeom>
            <a:avLst/>
            <a:gdLst/>
            <a:ahLst/>
            <a:cxnLst/>
            <a:rect l="l" t="t" r="r" b="b"/>
            <a:pathLst>
              <a:path w="173154" h="113523" extrusionOk="0">
                <a:moveTo>
                  <a:pt x="124690" y="0"/>
                </a:moveTo>
                <a:lnTo>
                  <a:pt x="173154" y="0"/>
                </a:lnTo>
                <a:lnTo>
                  <a:pt x="148922" y="113523"/>
                </a:lnTo>
                <a:lnTo>
                  <a:pt x="85314" y="113523"/>
                </a:lnTo>
                <a:close/>
                <a:moveTo>
                  <a:pt x="39376" y="0"/>
                </a:moveTo>
                <a:lnTo>
                  <a:pt x="87839" y="0"/>
                </a:lnTo>
                <a:lnTo>
                  <a:pt x="63607" y="113523"/>
                </a:lnTo>
                <a:lnTo>
                  <a:pt x="0" y="113523"/>
                </a:lnTo>
                <a:close/>
              </a:path>
            </a:pathLst>
          </a:custGeom>
          <a:solidFill>
            <a:schemeClr val="lt1"/>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93" name="Google Shape;293;p28"/>
          <p:cNvSpPr txBox="1">
            <a:spLocks noGrp="1"/>
          </p:cNvSpPr>
          <p:nvPr>
            <p:ph type="body" idx="1"/>
          </p:nvPr>
        </p:nvSpPr>
        <p:spPr>
          <a:xfrm>
            <a:off x="2036064" y="2243328"/>
            <a:ext cx="3718400" cy="17068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1100"/>
              <a:buNone/>
              <a:defRPr sz="1467" b="0" i="0">
                <a:latin typeface="Segoe UI" panose="020B0502040204020203" pitchFamily="34" charset="0"/>
              </a:defRPr>
            </a:lvl1pPr>
            <a:lvl2pPr marL="1219170" lvl="1" indent="-397923" algn="ctr">
              <a:spcBef>
                <a:spcPts val="0"/>
              </a:spcBef>
              <a:spcAft>
                <a:spcPts val="0"/>
              </a:spcAft>
              <a:buSzPts val="1100"/>
              <a:buChar char="○"/>
              <a:defRPr sz="1467" i="1"/>
            </a:lvl2pPr>
            <a:lvl3pPr marL="1828754" lvl="2" indent="-397923" algn="ctr">
              <a:spcBef>
                <a:spcPts val="0"/>
              </a:spcBef>
              <a:spcAft>
                <a:spcPts val="0"/>
              </a:spcAft>
              <a:buSzPts val="1100"/>
              <a:buChar char="■"/>
              <a:defRPr sz="1467" i="1"/>
            </a:lvl3pPr>
            <a:lvl4pPr marL="2438339" lvl="3" indent="-397923" algn="ctr">
              <a:spcBef>
                <a:spcPts val="0"/>
              </a:spcBef>
              <a:spcAft>
                <a:spcPts val="0"/>
              </a:spcAft>
              <a:buSzPts val="1100"/>
              <a:buChar char="●"/>
              <a:defRPr sz="1467" i="1"/>
            </a:lvl4pPr>
            <a:lvl5pPr marL="3047924" lvl="4" indent="-397923" algn="ctr">
              <a:spcBef>
                <a:spcPts val="0"/>
              </a:spcBef>
              <a:spcAft>
                <a:spcPts val="0"/>
              </a:spcAft>
              <a:buSzPts val="1100"/>
              <a:buChar char="○"/>
              <a:defRPr sz="1467" i="1"/>
            </a:lvl5pPr>
            <a:lvl6pPr marL="3657509" lvl="5" indent="-397923" algn="ctr">
              <a:spcBef>
                <a:spcPts val="0"/>
              </a:spcBef>
              <a:spcAft>
                <a:spcPts val="0"/>
              </a:spcAft>
              <a:buSzPts val="1100"/>
              <a:buChar char="■"/>
              <a:defRPr sz="1467" i="1"/>
            </a:lvl6pPr>
            <a:lvl7pPr marL="4267093" lvl="6" indent="-397923" algn="ctr">
              <a:spcBef>
                <a:spcPts val="0"/>
              </a:spcBef>
              <a:spcAft>
                <a:spcPts val="0"/>
              </a:spcAft>
              <a:buSzPts val="1100"/>
              <a:buChar char="●"/>
              <a:defRPr sz="1467" i="1"/>
            </a:lvl7pPr>
            <a:lvl8pPr marL="4876678" lvl="7" indent="-397923" algn="ctr">
              <a:spcBef>
                <a:spcPts val="0"/>
              </a:spcBef>
              <a:spcAft>
                <a:spcPts val="0"/>
              </a:spcAft>
              <a:buSzPts val="1100"/>
              <a:buChar char="○"/>
              <a:defRPr sz="1467" i="1"/>
            </a:lvl8pPr>
            <a:lvl9pPr marL="5486263" lvl="8" indent="-397923" algn="ctr">
              <a:spcBef>
                <a:spcPts val="0"/>
              </a:spcBef>
              <a:spcAft>
                <a:spcPts val="0"/>
              </a:spcAft>
              <a:buSzPts val="1100"/>
              <a:buChar char="■"/>
              <a:defRPr sz="1467" i="1"/>
            </a:lvl9pPr>
          </a:lstStyle>
          <a:p>
            <a:endParaRPr/>
          </a:p>
        </p:txBody>
      </p:sp>
      <p:sp>
        <p:nvSpPr>
          <p:cNvPr id="294" name="Google Shape;294;p28"/>
          <p:cNvSpPr txBox="1">
            <a:spLocks noGrp="1"/>
          </p:cNvSpPr>
          <p:nvPr>
            <p:ph type="body" idx="2"/>
          </p:nvPr>
        </p:nvSpPr>
        <p:spPr>
          <a:xfrm>
            <a:off x="2535936" y="4255008"/>
            <a:ext cx="2760400" cy="8940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500"/>
              <a:buNone/>
              <a:defRPr sz="2000" b="0" i="0">
                <a:latin typeface="Segoe UI" panose="020B0502040204020203" pitchFamily="34" charset="0"/>
              </a:defRPr>
            </a:lvl1pPr>
            <a:lvl2pPr marL="1219170" lvl="1" indent="-397923" algn="ctr">
              <a:lnSpc>
                <a:spcPct val="100000"/>
              </a:lnSpc>
              <a:spcBef>
                <a:spcPts val="0"/>
              </a:spcBef>
              <a:spcAft>
                <a:spcPts val="0"/>
              </a:spcAft>
              <a:buSzPts val="1100"/>
              <a:buChar char="○"/>
              <a:defRPr sz="1467" i="1"/>
            </a:lvl2pPr>
            <a:lvl3pPr marL="1828754" lvl="2" indent="-397923" algn="ctr">
              <a:lnSpc>
                <a:spcPct val="100000"/>
              </a:lnSpc>
              <a:spcBef>
                <a:spcPts val="0"/>
              </a:spcBef>
              <a:spcAft>
                <a:spcPts val="0"/>
              </a:spcAft>
              <a:buSzPts val="1100"/>
              <a:buChar char="■"/>
              <a:defRPr sz="1467" i="1"/>
            </a:lvl3pPr>
            <a:lvl4pPr marL="2438339" lvl="3" indent="-389457" algn="ctr">
              <a:lnSpc>
                <a:spcPct val="100000"/>
              </a:lnSpc>
              <a:spcBef>
                <a:spcPts val="0"/>
              </a:spcBef>
              <a:spcAft>
                <a:spcPts val="0"/>
              </a:spcAft>
              <a:buSzPts val="1000"/>
              <a:buChar char="●"/>
              <a:defRPr/>
            </a:lvl4pPr>
            <a:lvl5pPr marL="3047924" lvl="4" indent="-389457" algn="ctr">
              <a:lnSpc>
                <a:spcPct val="100000"/>
              </a:lnSpc>
              <a:spcBef>
                <a:spcPts val="0"/>
              </a:spcBef>
              <a:spcAft>
                <a:spcPts val="0"/>
              </a:spcAft>
              <a:buSzPts val="1000"/>
              <a:buChar char="○"/>
              <a:defRPr/>
            </a:lvl5pPr>
            <a:lvl6pPr marL="3657509" lvl="5" indent="-389457" algn="ctr">
              <a:lnSpc>
                <a:spcPct val="100000"/>
              </a:lnSpc>
              <a:spcBef>
                <a:spcPts val="0"/>
              </a:spcBef>
              <a:spcAft>
                <a:spcPts val="0"/>
              </a:spcAft>
              <a:buSzPts val="1000"/>
              <a:buChar char="■"/>
              <a:defRPr/>
            </a:lvl6pPr>
            <a:lvl7pPr marL="4267093" lvl="6" indent="-389457" algn="ctr">
              <a:lnSpc>
                <a:spcPct val="100000"/>
              </a:lnSpc>
              <a:spcBef>
                <a:spcPts val="0"/>
              </a:spcBef>
              <a:spcAft>
                <a:spcPts val="0"/>
              </a:spcAft>
              <a:buSzPts val="1000"/>
              <a:buChar char="●"/>
              <a:defRPr/>
            </a:lvl7pPr>
            <a:lvl8pPr marL="4876678" lvl="7" indent="-389457" algn="ctr">
              <a:lnSpc>
                <a:spcPct val="100000"/>
              </a:lnSpc>
              <a:spcBef>
                <a:spcPts val="0"/>
              </a:spcBef>
              <a:spcAft>
                <a:spcPts val="0"/>
              </a:spcAft>
              <a:buSzPts val="1000"/>
              <a:buChar char="○"/>
              <a:defRPr/>
            </a:lvl8pPr>
            <a:lvl9pPr marL="5486263" lvl="8" indent="-389457" algn="ctr">
              <a:lnSpc>
                <a:spcPct val="100000"/>
              </a:lnSpc>
              <a:spcBef>
                <a:spcPts val="0"/>
              </a:spcBef>
              <a:spcAft>
                <a:spcPts val="0"/>
              </a:spcAft>
              <a:buSzPts val="1000"/>
              <a:buChar char="■"/>
              <a:defRPr/>
            </a:lvl9pPr>
          </a:lstStyle>
          <a:p>
            <a:endParaRPr/>
          </a:p>
        </p:txBody>
      </p:sp>
      <p:sp>
        <p:nvSpPr>
          <p:cNvPr id="298" name="Google Shape;298;p28"/>
          <p:cNvSpPr>
            <a:spLocks noGrp="1"/>
          </p:cNvSpPr>
          <p:nvPr>
            <p:ph type="pic" idx="5"/>
          </p:nvPr>
        </p:nvSpPr>
        <p:spPr>
          <a:xfrm>
            <a:off x="4959867" y="4852852"/>
            <a:ext cx="1036400" cy="1036400"/>
          </a:xfrm>
          <a:prstGeom prst="ellipse">
            <a:avLst/>
          </a:prstGeom>
          <a:noFill/>
          <a:ln>
            <a:noFill/>
          </a:ln>
        </p:spPr>
        <p:txBody>
          <a:bodyPr anchor="ctr"/>
          <a:lstStyle>
            <a:lvl1pPr marL="0" indent="0" algn="ctr">
              <a:buNone/>
              <a:defRPr sz="1067" b="0" i="0">
                <a:latin typeface="Segoe UI" panose="020B0502040204020203" pitchFamily="34" charset="0"/>
              </a:defRPr>
            </a:lvl1pPr>
          </a:lstStyle>
          <a:p>
            <a:endParaRPr lang="en-US"/>
          </a:p>
        </p:txBody>
      </p:sp>
      <p:sp>
        <p:nvSpPr>
          <p:cNvPr id="295" name="Google Shape;295;p28"/>
          <p:cNvSpPr txBox="1">
            <a:spLocks noGrp="1"/>
          </p:cNvSpPr>
          <p:nvPr>
            <p:ph type="subTitle" idx="3"/>
          </p:nvPr>
        </p:nvSpPr>
        <p:spPr>
          <a:xfrm>
            <a:off x="6998208" y="1182624"/>
            <a:ext cx="4035600" cy="201119"/>
          </a:xfrm>
          <a:prstGeom prst="rect">
            <a:avLst/>
          </a:prstGeom>
        </p:spPr>
        <p:txBody>
          <a:bodyPr spcFirstLastPara="1" wrap="square" lIns="45700" tIns="18275" rIns="45700" bIns="18275" anchor="t" anchorCtr="0">
            <a:sp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97" name="Google Shape;297;p28"/>
          <p:cNvSpPr txBox="1">
            <a:spLocks noGrp="1"/>
          </p:cNvSpPr>
          <p:nvPr>
            <p:ph type="body" idx="4"/>
          </p:nvPr>
        </p:nvSpPr>
        <p:spPr>
          <a:xfrm>
            <a:off x="6998208" y="3413760"/>
            <a:ext cx="3974400" cy="17068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284" name="Google Shape;284;p28"/>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5" name="Google Shape;56;p14">
            <a:extLst>
              <a:ext uri="{FF2B5EF4-FFF2-40B4-BE49-F238E27FC236}">
                <a16:creationId xmlns:a16="http://schemas.microsoft.com/office/drawing/2014/main" id="{EDDC5D31-BCDA-77F5-F23D-EC7E48A572F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806948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hree Blocks" preserve="1">
  <p:cSld name="Three Blocks">
    <p:spTree>
      <p:nvGrpSpPr>
        <p:cNvPr id="1" name="Shape 299"/>
        <p:cNvGrpSpPr/>
        <p:nvPr/>
      </p:nvGrpSpPr>
      <p:grpSpPr>
        <a:xfrm>
          <a:off x="0" y="0"/>
          <a:ext cx="0" cy="0"/>
          <a:chOff x="0" y="0"/>
          <a:chExt cx="0" cy="0"/>
        </a:xfrm>
      </p:grpSpPr>
      <p:grpSp>
        <p:nvGrpSpPr>
          <p:cNvPr id="2" name="Group 1">
            <a:extLst>
              <a:ext uri="{FF2B5EF4-FFF2-40B4-BE49-F238E27FC236}">
                <a16:creationId xmlns:a16="http://schemas.microsoft.com/office/drawing/2014/main" id="{BE437089-810F-7F01-BE5D-CA2E0D7567FE}"/>
              </a:ext>
              <a:ext uri="{C183D7F6-B498-43B3-948B-1728B52AA6E4}">
                <adec:decorative xmlns:adec="http://schemas.microsoft.com/office/drawing/2017/decorative" val="1"/>
              </a:ext>
            </a:extLst>
          </p:cNvPr>
          <p:cNvGrpSpPr/>
          <p:nvPr userDrawn="1"/>
        </p:nvGrpSpPr>
        <p:grpSpPr>
          <a:xfrm>
            <a:off x="-4456557" y="666715"/>
            <a:ext cx="20940072" cy="7548504"/>
            <a:chOff x="-3342418" y="500036"/>
            <a:chExt cx="15705054" cy="5661378"/>
          </a:xfrm>
        </p:grpSpPr>
        <p:cxnSp>
          <p:nvCxnSpPr>
            <p:cNvPr id="300" name="Google Shape;300;p29">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03" name="Google Shape;303;p29">
              <a:extLst>
                <a:ext uri="{C183D7F6-B498-43B3-948B-1728B52AA6E4}">
                  <adec:decorative xmlns:adec="http://schemas.microsoft.com/office/drawing/2017/decorative" val="1"/>
                </a:ext>
              </a:extLst>
            </p:cNvPr>
            <p:cNvSpPr/>
            <p:nvPr/>
          </p:nvSpPr>
          <p:spPr>
            <a:xfrm>
              <a:off x="836471" y="3334572"/>
              <a:ext cx="2177400" cy="1071502"/>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04" name="Google Shape;304;p29">
              <a:extLst>
                <a:ext uri="{C183D7F6-B498-43B3-948B-1728B52AA6E4}">
                  <adec:decorative xmlns:adec="http://schemas.microsoft.com/office/drawing/2017/decorative" val="1"/>
                </a:ext>
              </a:extLst>
            </p:cNvPr>
            <p:cNvSpPr/>
            <p:nvPr/>
          </p:nvSpPr>
          <p:spPr>
            <a:xfrm>
              <a:off x="3424403" y="3332929"/>
              <a:ext cx="2177400" cy="1071502"/>
            </a:xfrm>
            <a:prstGeom prst="rect">
              <a:avLst/>
            </a:prstGeom>
            <a:gradFill>
              <a:gsLst>
                <a:gs pos="0">
                  <a:srgbClr val="D59DFF"/>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05" name="Google Shape;305;p29">
              <a:extLst>
                <a:ext uri="{C183D7F6-B498-43B3-948B-1728B52AA6E4}">
                  <adec:decorative xmlns:adec="http://schemas.microsoft.com/office/drawing/2017/decorative" val="1"/>
                </a:ext>
              </a:extLst>
            </p:cNvPr>
            <p:cNvSpPr/>
            <p:nvPr/>
          </p:nvSpPr>
          <p:spPr>
            <a:xfrm>
              <a:off x="6012335" y="3332929"/>
              <a:ext cx="2177400" cy="1071502"/>
            </a:xfrm>
            <a:prstGeom prst="rect">
              <a:avLst/>
            </a:prstGeom>
            <a:gradFill>
              <a:gsLst>
                <a:gs pos="0">
                  <a:srgbClr val="9477E2"/>
                </a:gs>
                <a:gs pos="2000">
                  <a:srgbClr val="9477E2"/>
                </a:gs>
                <a:gs pos="100000">
                  <a:srgbClr val="8661C5">
                    <a:alpha val="0"/>
                  </a:srgbClr>
                </a:gs>
              </a:gsLst>
              <a:lin ang="2700006"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306" name="Google Shape;306;p29">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307" name="Google Shape;307;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600267" y="500036"/>
              <a:ext cx="3762369" cy="3762369"/>
            </a:xfrm>
            <a:prstGeom prst="rect">
              <a:avLst/>
            </a:prstGeom>
            <a:noFill/>
            <a:ln>
              <a:noFill/>
            </a:ln>
          </p:spPr>
        </p:pic>
        <p:pic>
          <p:nvPicPr>
            <p:cNvPr id="308" name="Google Shape;308;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342418" y="2399045"/>
              <a:ext cx="3762369" cy="3762369"/>
            </a:xfrm>
            <a:prstGeom prst="rect">
              <a:avLst/>
            </a:prstGeom>
            <a:noFill/>
            <a:ln>
              <a:noFill/>
            </a:ln>
          </p:spPr>
        </p:pic>
      </p:grpSp>
      <p:sp>
        <p:nvSpPr>
          <p:cNvPr id="311" name="Google Shape;311;p29"/>
          <p:cNvSpPr txBox="1">
            <a:spLocks noGrp="1"/>
          </p:cNvSpPr>
          <p:nvPr>
            <p:ph type="title"/>
          </p:nvPr>
        </p:nvSpPr>
        <p:spPr>
          <a:xfrm>
            <a:off x="1072896" y="1377696"/>
            <a:ext cx="3889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310" name="Google Shape;310;p29"/>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312" name="Google Shape;312;p29"/>
          <p:cNvSpPr txBox="1">
            <a:spLocks noGrp="1"/>
          </p:cNvSpPr>
          <p:nvPr>
            <p:ph type="body" idx="2"/>
          </p:nvPr>
        </p:nvSpPr>
        <p:spPr>
          <a:xfrm>
            <a:off x="1072896" y="2523744"/>
            <a:ext cx="3889200" cy="1292400"/>
          </a:xfrm>
          <a:prstGeom prst="rect">
            <a:avLst/>
          </a:prstGeom>
        </p:spPr>
        <p:txBody>
          <a:bodyPr spcFirstLastPara="1" vert="horz" wrap="square" lIns="45700" tIns="18275" rIns="45700" bIns="18275" rtlCol="0" anchor="t" anchorCtr="0">
            <a:noAutofit/>
          </a:bodyPr>
          <a:lstStyle>
            <a:lvl1pPr>
              <a:defRPr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a:p>
        </p:txBody>
      </p:sp>
      <p:sp>
        <p:nvSpPr>
          <p:cNvPr id="313" name="Google Shape;313;p29"/>
          <p:cNvSpPr txBox="1">
            <a:spLocks noGrp="1"/>
          </p:cNvSpPr>
          <p:nvPr>
            <p:ph type="title" idx="3"/>
          </p:nvPr>
        </p:nvSpPr>
        <p:spPr>
          <a:xfrm>
            <a:off x="1267968" y="4572000"/>
            <a:ext cx="2607728" cy="536400"/>
          </a:xfrm>
          <a:prstGeom prst="rect">
            <a:avLst/>
          </a:prstGeom>
        </p:spPr>
        <p:txBody>
          <a:bodyPr spcFirstLastPara="1" wrap="square" lIns="45700" tIns="18275" rIns="45700" bIns="18275" anchor="t" anchorCtr="0">
            <a:noAutofit/>
          </a:bodyPr>
          <a:lstStyle>
            <a:lvl1pPr lvl="0">
              <a:spcBef>
                <a:spcPts val="0"/>
              </a:spcBef>
              <a:spcAft>
                <a:spcPts val="0"/>
              </a:spcAft>
              <a:buSzPts val="2300"/>
              <a:buNone/>
              <a:defRPr sz="24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29"/>
          <p:cNvSpPr txBox="1">
            <a:spLocks noGrp="1"/>
          </p:cNvSpPr>
          <p:nvPr>
            <p:ph type="body" idx="4"/>
          </p:nvPr>
        </p:nvSpPr>
        <p:spPr>
          <a:xfrm>
            <a:off x="1272200" y="5035296"/>
            <a:ext cx="25968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15" name="Google Shape;315;p29"/>
          <p:cNvSpPr txBox="1">
            <a:spLocks noGrp="1"/>
          </p:cNvSpPr>
          <p:nvPr>
            <p:ph type="title" idx="5"/>
          </p:nvPr>
        </p:nvSpPr>
        <p:spPr>
          <a:xfrm>
            <a:off x="4718304"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4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6" name="Google Shape;316;p29"/>
          <p:cNvSpPr txBox="1">
            <a:spLocks noGrp="1"/>
          </p:cNvSpPr>
          <p:nvPr>
            <p:ph type="body" idx="6"/>
          </p:nvPr>
        </p:nvSpPr>
        <p:spPr>
          <a:xfrm>
            <a:off x="4718304" y="5035296"/>
            <a:ext cx="2596800" cy="6828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17" name="Google Shape;317;p29"/>
          <p:cNvSpPr txBox="1">
            <a:spLocks noGrp="1"/>
          </p:cNvSpPr>
          <p:nvPr>
            <p:ph type="title" idx="7"/>
          </p:nvPr>
        </p:nvSpPr>
        <p:spPr>
          <a:xfrm>
            <a:off x="8167535"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4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8" name="Google Shape;318;p29"/>
          <p:cNvSpPr txBox="1">
            <a:spLocks noGrp="1"/>
          </p:cNvSpPr>
          <p:nvPr>
            <p:ph type="body" idx="8"/>
          </p:nvPr>
        </p:nvSpPr>
        <p:spPr>
          <a:xfrm>
            <a:off x="8171767" y="5035296"/>
            <a:ext cx="25968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02" name="Google Shape;302;p29">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EF0D425C-5BBC-D23A-69F4-ABD5625364B6}"/>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73999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preserve="1">
  <p:cSld name="Cover">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C4674C0-B9AA-75F4-145F-B5098D240B3B}"/>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66" name="Google Shape;66;p15">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cxnSp>
          <p:nvCxnSpPr>
            <p:cNvPr id="67" name="Google Shape;67;p15">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74" name="Google Shape;74;p15"/>
          <p:cNvSpPr txBox="1">
            <a:spLocks noGrp="1"/>
          </p:cNvSpPr>
          <p:nvPr>
            <p:ph type="title"/>
          </p:nvPr>
        </p:nvSpPr>
        <p:spPr>
          <a:xfrm>
            <a:off x="816867" y="731533"/>
            <a:ext cx="5641200" cy="3144800"/>
          </a:xfrm>
          <a:prstGeom prst="rect">
            <a:avLst/>
          </a:prstGeom>
        </p:spPr>
        <p:txBody>
          <a:bodyPr spcFirstLastPara="1" wrap="square" lIns="45700" tIns="18275" rIns="45700" bIns="18275" anchor="t" anchorCtr="0">
            <a:noAutofit/>
          </a:bodyPr>
          <a:lstStyle>
            <a:lvl1pPr lvl="0" rtl="0">
              <a:lnSpc>
                <a:spcPct val="90000"/>
              </a:lnSpc>
              <a:spcBef>
                <a:spcPts val="0"/>
              </a:spcBef>
              <a:spcAft>
                <a:spcPts val="0"/>
              </a:spcAft>
              <a:buSzPts val="5400"/>
              <a:buNone/>
              <a:defRPr sz="5333"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5"/>
          <p:cNvSpPr txBox="1">
            <a:spLocks noGrp="1"/>
          </p:cNvSpPr>
          <p:nvPr>
            <p:ph type="body" idx="1"/>
          </p:nvPr>
        </p:nvSpPr>
        <p:spPr>
          <a:xfrm>
            <a:off x="816867" y="4096500"/>
            <a:ext cx="5641200" cy="1634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 name="Google Shape;56;p14">
            <a:extLst>
              <a:ext uri="{FF2B5EF4-FFF2-40B4-BE49-F238E27FC236}">
                <a16:creationId xmlns:a16="http://schemas.microsoft.com/office/drawing/2014/main" id="{5A71BBE2-71EE-3842-AA49-8D4AD4FEF52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pic>
        <p:nvPicPr>
          <p:cNvPr id="70" name="Google Shape;70;p1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91595" y="852721"/>
            <a:ext cx="5016492" cy="5016492"/>
          </a:xfrm>
          <a:prstGeom prst="rect">
            <a:avLst/>
          </a:prstGeom>
          <a:noFill/>
          <a:ln>
            <a:noFill/>
          </a:ln>
        </p:spPr>
      </p:pic>
      <p:pic>
        <p:nvPicPr>
          <p:cNvPr id="72" name="Google Shape;72;p15">
            <a:extLst>
              <a:ext uri="{C183D7F6-B498-43B3-948B-1728B52AA6E4}">
                <adec:decorative xmlns:adec="http://schemas.microsoft.com/office/drawing/2017/decorative" val="1"/>
              </a:ext>
            </a:extLst>
          </p:cNvPr>
          <p:cNvPicPr preferRelativeResize="0"/>
          <p:nvPr/>
        </p:nvPicPr>
        <p:blipFill rotWithShape="1">
          <a:blip r:embed="rId3">
            <a:alphaModFix/>
          </a:blip>
          <a:srcRect l="12915" r="21622"/>
          <a:stretch/>
        </p:blipFill>
        <p:spPr>
          <a:xfrm>
            <a:off x="6672747" y="0"/>
            <a:ext cx="5519259" cy="6857995"/>
          </a:xfrm>
          <a:prstGeom prst="rect">
            <a:avLst/>
          </a:prstGeom>
          <a:noFill/>
          <a:ln>
            <a:noFill/>
          </a:ln>
        </p:spPr>
      </p:pic>
      <p:sp>
        <p:nvSpPr>
          <p:cNvPr id="71" name="Google Shape;71;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u="none" strike="noStrike" cap="none">
                <a:solidFill>
                  <a:schemeClr val="lt1"/>
                </a:solidFill>
                <a:latin typeface="Segoe UI" panose="020B0502040204020203" pitchFamily="34" charset="0"/>
                <a:ea typeface="Helvetica Neue"/>
                <a:cs typeface="Helvetica Neue"/>
                <a:sym typeface="Helvetica Neue"/>
              </a:rPr>
              <a:t>1</a:t>
            </a:r>
            <a:endParaRPr sz="933" b="0" i="0">
              <a:latin typeface="Segoe UI" panose="020B0502040204020203" pitchFamily="34" charset="0"/>
            </a:endParaRPr>
          </a:p>
        </p:txBody>
      </p:sp>
      <p:sp>
        <p:nvSpPr>
          <p:cNvPr id="69" name="Google Shape;69;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Segoe UI" panose="020B0502040204020203" pitchFamily="34" charset="0"/>
              <a:ea typeface="Helvetica Neue"/>
              <a:cs typeface="Helvetica Neue"/>
              <a:sym typeface="Helvetica Neue"/>
            </a:endParaRPr>
          </a:p>
        </p:txBody>
      </p:sp>
    </p:spTree>
    <p:extLst>
      <p:ext uri="{BB962C8B-B14F-4D97-AF65-F5344CB8AC3E}">
        <p14:creationId xmlns:p14="http://schemas.microsoft.com/office/powerpoint/2010/main" val="105578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Four Feature Percent" preserve="1" userDrawn="1">
  <p:cSld name="Four Feature Percent">
    <p:spTree>
      <p:nvGrpSpPr>
        <p:cNvPr id="1" name="Shape 319"/>
        <p:cNvGrpSpPr/>
        <p:nvPr/>
      </p:nvGrpSpPr>
      <p:grpSpPr>
        <a:xfrm>
          <a:off x="0" y="0"/>
          <a:ext cx="0" cy="0"/>
          <a:chOff x="0" y="0"/>
          <a:chExt cx="0" cy="0"/>
        </a:xfrm>
      </p:grpSpPr>
      <p:grpSp>
        <p:nvGrpSpPr>
          <p:cNvPr id="3" name="Group 2">
            <a:extLst>
              <a:ext uri="{FF2B5EF4-FFF2-40B4-BE49-F238E27FC236}">
                <a16:creationId xmlns:a16="http://schemas.microsoft.com/office/drawing/2014/main" id="{095B19D0-7CD6-23E0-32F2-108F153D8FE4}"/>
              </a:ext>
              <a:ext uri="{C183D7F6-B498-43B3-948B-1728B52AA6E4}">
                <adec:decorative xmlns:adec="http://schemas.microsoft.com/office/drawing/2017/decorative" val="1"/>
              </a:ext>
            </a:extLst>
          </p:cNvPr>
          <p:cNvGrpSpPr/>
          <p:nvPr userDrawn="1"/>
        </p:nvGrpSpPr>
        <p:grpSpPr>
          <a:xfrm>
            <a:off x="738671" y="-4279726"/>
            <a:ext cx="15532933" cy="10618721"/>
            <a:chOff x="630203" y="-3181130"/>
            <a:chExt cx="11649700" cy="7964041"/>
          </a:xfrm>
        </p:grpSpPr>
        <p:cxnSp>
          <p:nvCxnSpPr>
            <p:cNvPr id="327" name="Google Shape;327;p3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5E9D2E6C-9D41-36F5-AE6A-96CFAE3B0E95}"/>
                </a:ext>
              </a:extLst>
            </p:cNvPr>
            <p:cNvGrpSpPr/>
            <p:nvPr userDrawn="1"/>
          </p:nvGrpSpPr>
          <p:grpSpPr>
            <a:xfrm>
              <a:off x="630203" y="-3181130"/>
              <a:ext cx="11649700" cy="7964041"/>
              <a:chOff x="630203" y="-3181130"/>
              <a:chExt cx="11649700" cy="7964041"/>
            </a:xfrm>
          </p:grpSpPr>
          <p:cxnSp>
            <p:nvCxnSpPr>
              <p:cNvPr id="320" name="Google Shape;320;p30">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23" name="Google Shape;323;p30">
                <a:extLst>
                  <a:ext uri="{C183D7F6-B498-43B3-948B-1728B52AA6E4}">
                    <adec:decorative xmlns:adec="http://schemas.microsoft.com/office/drawing/2017/decorative" val="1"/>
                  </a:ext>
                </a:extLst>
              </p:cNvPr>
              <p:cNvSpPr/>
              <p:nvPr/>
            </p:nvSpPr>
            <p:spPr>
              <a:xfrm>
                <a:off x="6829683" y="1571805"/>
                <a:ext cx="1085700" cy="1084200"/>
              </a:xfrm>
              <a:prstGeom prst="roundRect">
                <a:avLst>
                  <a:gd name="adj" fmla="val 16667"/>
                </a:avLst>
              </a:prstGeom>
              <a:gradFill>
                <a:gsLst>
                  <a:gs pos="0">
                    <a:srgbClr val="9477E2">
                      <a:alpha val="20000"/>
                    </a:srgbClr>
                  </a:gs>
                  <a:gs pos="2000">
                    <a:srgbClr val="9477E2">
                      <a:alpha val="20000"/>
                    </a:srgbClr>
                  </a:gs>
                  <a:gs pos="100000">
                    <a:srgbClr val="1F9CF0"/>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4" name="Google Shape;324;p30">
                <a:extLst>
                  <a:ext uri="{C183D7F6-B498-43B3-948B-1728B52AA6E4}">
                    <adec:decorative xmlns:adec="http://schemas.microsoft.com/office/drawing/2017/decorative" val="1"/>
                  </a:ext>
                </a:extLst>
              </p:cNvPr>
              <p:cNvSpPr/>
              <p:nvPr/>
            </p:nvSpPr>
            <p:spPr>
              <a:xfrm>
                <a:off x="5892589" y="2758634"/>
                <a:ext cx="814200" cy="813000"/>
              </a:xfrm>
              <a:prstGeom prst="roundRect">
                <a:avLst>
                  <a:gd name="adj" fmla="val 16667"/>
                </a:avLst>
              </a:prstGeom>
              <a:gradFill>
                <a:gsLst>
                  <a:gs pos="0">
                    <a:srgbClr val="19C8EB"/>
                  </a:gs>
                  <a:gs pos="2000">
                    <a:srgbClr val="19C8EB"/>
                  </a:gs>
                  <a:gs pos="100000">
                    <a:srgbClr val="9477E2">
                      <a:alpha val="20000"/>
                    </a:srgbClr>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5" name="Google Shape;325;p30">
                <a:extLst>
                  <a:ext uri="{C183D7F6-B498-43B3-948B-1728B52AA6E4}">
                    <adec:decorative xmlns:adec="http://schemas.microsoft.com/office/drawing/2017/decorative" val="1"/>
                  </a:ext>
                </a:extLst>
              </p:cNvPr>
              <p:cNvSpPr/>
              <p:nvPr/>
            </p:nvSpPr>
            <p:spPr>
              <a:xfrm>
                <a:off x="5078267" y="1029764"/>
                <a:ext cx="1628700" cy="1626000"/>
              </a:xfrm>
              <a:prstGeom prst="roundRect">
                <a:avLst>
                  <a:gd name="adj" fmla="val 16667"/>
                </a:avLst>
              </a:prstGeom>
              <a:gradFill>
                <a:gsLst>
                  <a:gs pos="0">
                    <a:srgbClr val="EC2B8C"/>
                  </a:gs>
                  <a:gs pos="2000">
                    <a:srgbClr val="EC2B8C"/>
                  </a:gs>
                  <a:gs pos="100000">
                    <a:srgbClr val="9477E2">
                      <a:alpha val="2000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6" name="Google Shape;326;p30">
                <a:extLst>
                  <a:ext uri="{C183D7F6-B498-43B3-948B-1728B52AA6E4}">
                    <adec:decorative xmlns:adec="http://schemas.microsoft.com/office/drawing/2017/decorative" val="1"/>
                  </a:ext>
                </a:extLst>
              </p:cNvPr>
              <p:cNvSpPr/>
              <p:nvPr/>
            </p:nvSpPr>
            <p:spPr>
              <a:xfrm>
                <a:off x="6829683" y="2758634"/>
                <a:ext cx="1357200" cy="1355100"/>
              </a:xfrm>
              <a:prstGeom prst="roundRect">
                <a:avLst>
                  <a:gd name="adj" fmla="val 16667"/>
                </a:avLst>
              </a:prstGeom>
              <a:gradFill>
                <a:gsLst>
                  <a:gs pos="0">
                    <a:srgbClr val="9477E2">
                      <a:alpha val="20000"/>
                    </a:srgbClr>
                  </a:gs>
                  <a:gs pos="100000">
                    <a:schemeClr val="accent3"/>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cxnSp>
            <p:nvCxnSpPr>
              <p:cNvPr id="328" name="Google Shape;328;p30">
                <a:extLst>
                  <a:ext uri="{C183D7F6-B498-43B3-948B-1728B52AA6E4}">
                    <adec:decorative xmlns:adec="http://schemas.microsoft.com/office/drawing/2017/decorative" val="1"/>
                  </a:ext>
                </a:extLst>
              </p:cNvPr>
              <p:cNvCxnSpPr/>
              <p:nvPr/>
            </p:nvCxnSpPr>
            <p:spPr>
              <a:xfrm>
                <a:off x="841229" y="2194917"/>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29" name="Google Shape;329;p30">
                <a:extLst>
                  <a:ext uri="{C183D7F6-B498-43B3-948B-1728B52AA6E4}">
                    <adec:decorative xmlns:adec="http://schemas.microsoft.com/office/drawing/2017/decorative" val="1"/>
                  </a:ext>
                </a:extLst>
              </p:cNvPr>
              <p:cNvCxnSpPr/>
              <p:nvPr/>
            </p:nvCxnSpPr>
            <p:spPr>
              <a:xfrm>
                <a:off x="2795550" y="2202778"/>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0" name="Google Shape;330;p30">
                <a:extLst>
                  <a:ext uri="{C183D7F6-B498-43B3-948B-1728B52AA6E4}">
                    <adec:decorative xmlns:adec="http://schemas.microsoft.com/office/drawing/2017/decorative" val="1"/>
                  </a:ext>
                </a:extLst>
              </p:cNvPr>
              <p:cNvCxnSpPr/>
              <p:nvPr/>
            </p:nvCxnSpPr>
            <p:spPr>
              <a:xfrm>
                <a:off x="841229" y="344107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1" name="Google Shape;331;p30">
                <a:extLst>
                  <a:ext uri="{C183D7F6-B498-43B3-948B-1728B52AA6E4}">
                    <adec:decorative xmlns:adec="http://schemas.microsoft.com/office/drawing/2017/decorative" val="1"/>
                  </a:ext>
                </a:extLst>
              </p:cNvPr>
              <p:cNvCxnSpPr/>
              <p:nvPr/>
            </p:nvCxnSpPr>
            <p:spPr>
              <a:xfrm>
                <a:off x="2795550" y="344893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grpSp>
            <p:nvGrpSpPr>
              <p:cNvPr id="332" name="Google Shape;332;p30">
                <a:extLst>
                  <a:ext uri="{C183D7F6-B498-43B3-948B-1728B52AA6E4}">
                    <adec:decorative xmlns:adec="http://schemas.microsoft.com/office/drawing/2017/decorative" val="1"/>
                  </a:ext>
                </a:extLst>
              </p:cNvPr>
              <p:cNvGrpSpPr/>
              <p:nvPr/>
            </p:nvGrpSpPr>
            <p:grpSpPr>
              <a:xfrm>
                <a:off x="6293503" y="2234842"/>
                <a:ext cx="940705" cy="938664"/>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pic>
            <p:nvPicPr>
              <p:cNvPr id="336" name="Google Shape;336;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078267" y="-3181130"/>
                <a:ext cx="3762369" cy="3762369"/>
              </a:xfrm>
              <a:prstGeom prst="rect">
                <a:avLst/>
              </a:prstGeom>
              <a:noFill/>
              <a:ln>
                <a:noFill/>
              </a:ln>
            </p:spPr>
          </p:pic>
          <p:pic>
            <p:nvPicPr>
              <p:cNvPr id="337" name="Google Shape;337;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17534" y="823098"/>
                <a:ext cx="3762369" cy="3762369"/>
              </a:xfrm>
              <a:prstGeom prst="rect">
                <a:avLst/>
              </a:prstGeom>
              <a:noFill/>
              <a:ln>
                <a:noFill/>
              </a:ln>
            </p:spPr>
          </p:pic>
        </p:grpSp>
      </p:gr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2" name="Google Shape;529;p35">
            <a:extLst>
              <a:ext uri="{FF2B5EF4-FFF2-40B4-BE49-F238E27FC236}">
                <a16:creationId xmlns:a16="http://schemas.microsoft.com/office/drawing/2014/main" id="{7BC10B83-334E-CA31-E327-359586F238C4}"/>
              </a:ext>
            </a:extLst>
          </p:cNvPr>
          <p:cNvSpPr>
            <a:spLocks noGrp="1"/>
          </p:cNvSpPr>
          <p:nvPr>
            <p:ph type="pic" idx="3"/>
          </p:nvPr>
        </p:nvSpPr>
        <p:spPr>
          <a:xfrm>
            <a:off x="1121664" y="3108005"/>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5" name="Google Shape;345;p30"/>
          <p:cNvSpPr txBox="1">
            <a:spLocks noGrp="1"/>
          </p:cNvSpPr>
          <p:nvPr>
            <p:ph type="body" idx="6"/>
          </p:nvPr>
        </p:nvSpPr>
        <p:spPr>
          <a:xfrm>
            <a:off x="1560576" y="3097245"/>
            <a:ext cx="1736992"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9" name="Google Shape;349;p30"/>
          <p:cNvSpPr txBox="1">
            <a:spLocks noGrp="1"/>
          </p:cNvSpPr>
          <p:nvPr>
            <p:ph type="body" idx="13"/>
          </p:nvPr>
        </p:nvSpPr>
        <p:spPr>
          <a:xfrm>
            <a:off x="1560576" y="3377661"/>
            <a:ext cx="1816800" cy="780400"/>
          </a:xfrm>
          <a:prstGeom prst="rect">
            <a:avLst/>
          </a:prstGeom>
        </p:spPr>
        <p:txBody>
          <a:bodyPr spcFirstLastPara="1" vert="horz" wrap="square" lIns="45700" tIns="18275" rIns="45700" bIns="18275" rtlCol="0" anchor="t" anchorCtr="0">
            <a:noAutofit/>
          </a:bodyPr>
          <a:lstStyle>
            <a:lvl1pPr>
              <a:defRPr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a:p>
        </p:txBody>
      </p:sp>
      <p:sp>
        <p:nvSpPr>
          <p:cNvPr id="46" name="Google Shape;529;p35">
            <a:extLst>
              <a:ext uri="{FF2B5EF4-FFF2-40B4-BE49-F238E27FC236}">
                <a16:creationId xmlns:a16="http://schemas.microsoft.com/office/drawing/2014/main" id="{9E7EC705-9E42-4703-81F6-DF51ACEEDE7E}"/>
              </a:ext>
            </a:extLst>
          </p:cNvPr>
          <p:cNvSpPr>
            <a:spLocks noGrp="1"/>
          </p:cNvSpPr>
          <p:nvPr>
            <p:ph type="pic" idx="26"/>
          </p:nvPr>
        </p:nvSpPr>
        <p:spPr>
          <a:xfrm>
            <a:off x="3727397" y="3108005"/>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6" name="Google Shape;346;p30"/>
          <p:cNvSpPr txBox="1">
            <a:spLocks noGrp="1"/>
          </p:cNvSpPr>
          <p:nvPr>
            <p:ph type="body" idx="7"/>
          </p:nvPr>
        </p:nvSpPr>
        <p:spPr>
          <a:xfrm>
            <a:off x="4169664" y="3097245"/>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2" name="Google Shape;352;p30"/>
          <p:cNvSpPr txBox="1">
            <a:spLocks noGrp="1"/>
          </p:cNvSpPr>
          <p:nvPr>
            <p:ph type="body" idx="16"/>
          </p:nvPr>
        </p:nvSpPr>
        <p:spPr>
          <a:xfrm>
            <a:off x="4169664" y="3365469"/>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45" name="Google Shape;529;p35">
            <a:extLst>
              <a:ext uri="{FF2B5EF4-FFF2-40B4-BE49-F238E27FC236}">
                <a16:creationId xmlns:a16="http://schemas.microsoft.com/office/drawing/2014/main" id="{47D20B33-4CCE-6357-77D9-C2A578FB6843}"/>
              </a:ext>
            </a:extLst>
          </p:cNvPr>
          <p:cNvSpPr>
            <a:spLocks noGrp="1"/>
          </p:cNvSpPr>
          <p:nvPr>
            <p:ph type="pic" idx="25"/>
          </p:nvPr>
        </p:nvSpPr>
        <p:spPr>
          <a:xfrm>
            <a:off x="1121664" y="4770973"/>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7" name="Google Shape;347;p30"/>
          <p:cNvSpPr txBox="1">
            <a:spLocks noGrp="1"/>
          </p:cNvSpPr>
          <p:nvPr>
            <p:ph type="body" idx="8"/>
          </p:nvPr>
        </p:nvSpPr>
        <p:spPr>
          <a:xfrm>
            <a:off x="1560576" y="4779741"/>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0" name="Google Shape;350;p30"/>
          <p:cNvSpPr txBox="1">
            <a:spLocks noGrp="1"/>
          </p:cNvSpPr>
          <p:nvPr>
            <p:ph type="body" idx="14"/>
          </p:nvPr>
        </p:nvSpPr>
        <p:spPr>
          <a:xfrm>
            <a:off x="1560576" y="5047965"/>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47" name="Google Shape;529;p35">
            <a:extLst>
              <a:ext uri="{FF2B5EF4-FFF2-40B4-BE49-F238E27FC236}">
                <a16:creationId xmlns:a16="http://schemas.microsoft.com/office/drawing/2014/main" id="{3BE4CD98-91FB-1B51-5F85-8E6D84A6823C}"/>
              </a:ext>
            </a:extLst>
          </p:cNvPr>
          <p:cNvSpPr>
            <a:spLocks noGrp="1"/>
          </p:cNvSpPr>
          <p:nvPr>
            <p:ph type="pic" idx="27"/>
          </p:nvPr>
        </p:nvSpPr>
        <p:spPr>
          <a:xfrm>
            <a:off x="3727397" y="4770973"/>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8" name="Google Shape;348;p30"/>
          <p:cNvSpPr txBox="1">
            <a:spLocks noGrp="1"/>
          </p:cNvSpPr>
          <p:nvPr>
            <p:ph type="body" idx="9"/>
          </p:nvPr>
        </p:nvSpPr>
        <p:spPr>
          <a:xfrm>
            <a:off x="4169664" y="4767549"/>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1" name="Google Shape;351;p30"/>
          <p:cNvSpPr txBox="1">
            <a:spLocks noGrp="1"/>
          </p:cNvSpPr>
          <p:nvPr>
            <p:ph type="body" idx="15"/>
          </p:nvPr>
        </p:nvSpPr>
        <p:spPr>
          <a:xfrm>
            <a:off x="4169676" y="5047965"/>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353" name="Google Shape;353;p30"/>
          <p:cNvSpPr txBox="1">
            <a:spLocks noGrp="1"/>
          </p:cNvSpPr>
          <p:nvPr>
            <p:ph type="title" idx="17"/>
          </p:nvPr>
        </p:nvSpPr>
        <p:spPr>
          <a:xfrm>
            <a:off x="7193280" y="1706880"/>
            <a:ext cx="987600" cy="54980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500"/>
              <a:buNone/>
              <a:defRPr sz="3333" b="1" i="0">
                <a:latin typeface="Segoe UI" panose="020B0502040204020203" pitchFamily="34" charset="0"/>
              </a:defRPr>
            </a:lvl1pPr>
            <a:lvl2pPr lvl="1">
              <a:spcBef>
                <a:spcPts val="0"/>
              </a:spcBef>
              <a:spcAft>
                <a:spcPts val="0"/>
              </a:spcAft>
              <a:buSzPts val="2500"/>
              <a:buNone/>
              <a:defRPr sz="3333"/>
            </a:lvl2pPr>
            <a:lvl3pPr lvl="2">
              <a:spcBef>
                <a:spcPts val="0"/>
              </a:spcBef>
              <a:spcAft>
                <a:spcPts val="0"/>
              </a:spcAft>
              <a:buSzPts val="2500"/>
              <a:buNone/>
              <a:defRPr sz="3333"/>
            </a:lvl3pPr>
            <a:lvl4pPr lvl="3">
              <a:spcBef>
                <a:spcPts val="0"/>
              </a:spcBef>
              <a:spcAft>
                <a:spcPts val="0"/>
              </a:spcAft>
              <a:buSzPts val="2500"/>
              <a:buNone/>
              <a:defRPr sz="3333"/>
            </a:lvl4pPr>
            <a:lvl5pPr lvl="4">
              <a:spcBef>
                <a:spcPts val="0"/>
              </a:spcBef>
              <a:spcAft>
                <a:spcPts val="0"/>
              </a:spcAft>
              <a:buSzPts val="2500"/>
              <a:buNone/>
              <a:defRPr sz="3333"/>
            </a:lvl5pPr>
            <a:lvl6pPr lvl="5">
              <a:spcBef>
                <a:spcPts val="0"/>
              </a:spcBef>
              <a:spcAft>
                <a:spcPts val="0"/>
              </a:spcAft>
              <a:buSzPts val="2500"/>
              <a:buNone/>
              <a:defRPr sz="3333"/>
            </a:lvl6pPr>
            <a:lvl7pPr lvl="6">
              <a:spcBef>
                <a:spcPts val="0"/>
              </a:spcBef>
              <a:spcAft>
                <a:spcPts val="0"/>
              </a:spcAft>
              <a:buSzPts val="2500"/>
              <a:buNone/>
              <a:defRPr sz="3333"/>
            </a:lvl7pPr>
            <a:lvl8pPr lvl="7">
              <a:spcBef>
                <a:spcPts val="0"/>
              </a:spcBef>
              <a:spcAft>
                <a:spcPts val="0"/>
              </a:spcAft>
              <a:buSzPts val="2500"/>
              <a:buNone/>
              <a:defRPr sz="3333"/>
            </a:lvl8pPr>
            <a:lvl9pPr lvl="8">
              <a:spcBef>
                <a:spcPts val="0"/>
              </a:spcBef>
              <a:spcAft>
                <a:spcPts val="0"/>
              </a:spcAft>
              <a:buSzPts val="2500"/>
              <a:buNone/>
              <a:defRPr sz="3333"/>
            </a:lvl9pPr>
          </a:lstStyle>
          <a:p>
            <a:endParaRPr/>
          </a:p>
        </p:txBody>
      </p:sp>
      <p:sp>
        <p:nvSpPr>
          <p:cNvPr id="354" name="Google Shape;354;p30"/>
          <p:cNvSpPr txBox="1">
            <a:spLocks noGrp="1"/>
          </p:cNvSpPr>
          <p:nvPr>
            <p:ph type="title" idx="18"/>
          </p:nvPr>
        </p:nvSpPr>
        <p:spPr>
          <a:xfrm>
            <a:off x="9668256" y="2340864"/>
            <a:ext cx="694800" cy="38578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700"/>
              <a:buNone/>
              <a:defRPr sz="22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529;p35">
            <a:extLst>
              <a:ext uri="{FF2B5EF4-FFF2-40B4-BE49-F238E27FC236}">
                <a16:creationId xmlns:a16="http://schemas.microsoft.com/office/drawing/2014/main" id="{5ED9FBF0-06E9-FA7C-58B6-99E0ACE40C3F}"/>
              </a:ext>
            </a:extLst>
          </p:cNvPr>
          <p:cNvSpPr>
            <a:spLocks noGrp="1"/>
          </p:cNvSpPr>
          <p:nvPr>
            <p:ph type="pic" idx="28"/>
          </p:nvPr>
        </p:nvSpPr>
        <p:spPr>
          <a:xfrm>
            <a:off x="8802624" y="3389376"/>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57" name="Google Shape;357;p30"/>
          <p:cNvSpPr txBox="1">
            <a:spLocks noGrp="1"/>
          </p:cNvSpPr>
          <p:nvPr>
            <p:ph type="title" idx="21"/>
          </p:nvPr>
        </p:nvSpPr>
        <p:spPr>
          <a:xfrm>
            <a:off x="7985760" y="4279392"/>
            <a:ext cx="500000" cy="26267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100"/>
              <a:buNone/>
              <a:defRPr sz="14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6" name="Google Shape;356;p30"/>
          <p:cNvSpPr txBox="1">
            <a:spLocks noGrp="1"/>
          </p:cNvSpPr>
          <p:nvPr>
            <p:ph type="title" idx="20"/>
          </p:nvPr>
        </p:nvSpPr>
        <p:spPr>
          <a:xfrm>
            <a:off x="9814560" y="4657344"/>
            <a:ext cx="841200" cy="475600"/>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100"/>
              <a:buNone/>
              <a:defRPr sz="28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2" name="Google Shape;322;p30">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AB7785C3-4917-45F4-AA25-4140D928F0C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31676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hree Photo Features" preserve="1" userDrawn="1">
  <p:cSld name="Three Photo Features">
    <p:spTree>
      <p:nvGrpSpPr>
        <p:cNvPr id="1" name="Shape 358"/>
        <p:cNvGrpSpPr/>
        <p:nvPr/>
      </p:nvGrpSpPr>
      <p:grpSpPr>
        <a:xfrm>
          <a:off x="0" y="0"/>
          <a:ext cx="0" cy="0"/>
          <a:chOff x="0" y="0"/>
          <a:chExt cx="0" cy="0"/>
        </a:xfrm>
      </p:grpSpPr>
      <p:grpSp>
        <p:nvGrpSpPr>
          <p:cNvPr id="2" name="Group 1">
            <a:extLst>
              <a:ext uri="{FF2B5EF4-FFF2-40B4-BE49-F238E27FC236}">
                <a16:creationId xmlns:a16="http://schemas.microsoft.com/office/drawing/2014/main" id="{87E2A12B-1511-1ED8-9CEB-D63E1BD3A3AF}"/>
              </a:ext>
              <a:ext uri="{C183D7F6-B498-43B3-948B-1728B52AA6E4}">
                <adec:decorative xmlns:adec="http://schemas.microsoft.com/office/drawing/2017/decorative" val="1"/>
              </a:ext>
            </a:extLst>
          </p:cNvPr>
          <p:cNvGrpSpPr/>
          <p:nvPr userDrawn="1"/>
        </p:nvGrpSpPr>
        <p:grpSpPr>
          <a:xfrm>
            <a:off x="-3985858" y="817737"/>
            <a:ext cx="20155953" cy="5559479"/>
            <a:chOff x="-2989394" y="613302"/>
            <a:chExt cx="15116965" cy="4169609"/>
          </a:xfrm>
        </p:grpSpPr>
        <p:cxnSp>
          <p:nvCxnSpPr>
            <p:cNvPr id="362" name="Google Shape;362;p31">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363" name="Google Shape;363;p31">
              <a:extLst>
                <a:ext uri="{C183D7F6-B498-43B3-948B-1728B52AA6E4}">
                  <adec:decorative xmlns:adec="http://schemas.microsoft.com/office/drawing/2017/decorative" val="1"/>
                </a:ext>
              </a:extLst>
            </p:cNvPr>
            <p:cNvSpPr/>
            <p:nvPr/>
          </p:nvSpPr>
          <p:spPr>
            <a:xfrm>
              <a:off x="973666" y="4462608"/>
              <a:ext cx="2331900" cy="675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64" name="Google Shape;364;p31">
              <a:extLst>
                <a:ext uri="{C183D7F6-B498-43B3-948B-1728B52AA6E4}">
                  <adec:decorative xmlns:adec="http://schemas.microsoft.com/office/drawing/2017/decorative" val="1"/>
                </a:ext>
              </a:extLst>
            </p:cNvPr>
            <p:cNvSpPr/>
            <p:nvPr/>
          </p:nvSpPr>
          <p:spPr>
            <a:xfrm>
              <a:off x="3406048" y="4462506"/>
              <a:ext cx="2331900" cy="675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365" name="Google Shape;365;p31">
              <a:extLst>
                <a:ext uri="{C183D7F6-B498-43B3-948B-1728B52AA6E4}">
                  <adec:decorative xmlns:adec="http://schemas.microsoft.com/office/drawing/2017/decorative" val="1"/>
                </a:ext>
              </a:extLst>
            </p:cNvPr>
            <p:cNvSpPr/>
            <p:nvPr/>
          </p:nvSpPr>
          <p:spPr>
            <a:xfrm>
              <a:off x="5838427" y="4462507"/>
              <a:ext cx="2331900" cy="675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366" name="Google Shape;366;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pic>
          <p:nvPicPr>
            <p:cNvPr id="367" name="Google Shape;367;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2989394" y="621803"/>
              <a:ext cx="3762369" cy="3762369"/>
            </a:xfrm>
            <a:prstGeom prst="rect">
              <a:avLst/>
            </a:prstGeom>
            <a:noFill/>
            <a:ln>
              <a:noFill/>
            </a:ln>
          </p:spPr>
        </p:pic>
        <p:cxnSp>
          <p:nvCxnSpPr>
            <p:cNvPr id="25" name="Google Shape;67;p15">
              <a:extLst>
                <a:ext uri="{FF2B5EF4-FFF2-40B4-BE49-F238E27FC236}">
                  <a16:creationId xmlns:a16="http://schemas.microsoft.com/office/drawing/2014/main" id="{59EF79C9-532E-EB4D-88E4-C7C259E8894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369" name="Google Shape;369;p31"/>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31"/>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70" name="Google Shape;370;p31"/>
          <p:cNvSpPr>
            <a:spLocks noGrp="1"/>
          </p:cNvSpPr>
          <p:nvPr>
            <p:ph type="pic" idx="2"/>
          </p:nvPr>
        </p:nvSpPr>
        <p:spPr>
          <a:xfrm>
            <a:off x="1280160"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3" name="Google Shape;373;p31"/>
          <p:cNvSpPr txBox="1">
            <a:spLocks noGrp="1"/>
          </p:cNvSpPr>
          <p:nvPr>
            <p:ph type="body" idx="5"/>
          </p:nvPr>
        </p:nvSpPr>
        <p:spPr>
          <a:xfrm>
            <a:off x="1721555" y="4255008"/>
            <a:ext cx="2268555"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a:lnSpc>
                <a:spcPct val="100000"/>
              </a:lnSpc>
              <a:spcBef>
                <a:spcPts val="0"/>
              </a:spcBef>
              <a:spcAft>
                <a:spcPts val="0"/>
              </a:spcAft>
              <a:buSzPts val="1100"/>
              <a:buChar char="○"/>
              <a:defRPr sz="1467"/>
            </a:lvl2pPr>
            <a:lvl3pPr marL="1828754" lvl="2" indent="-397923" algn="ctr">
              <a:lnSpc>
                <a:spcPct val="100000"/>
              </a:lnSpc>
              <a:spcBef>
                <a:spcPts val="0"/>
              </a:spcBef>
              <a:spcAft>
                <a:spcPts val="0"/>
              </a:spcAft>
              <a:buSzPts val="1100"/>
              <a:buChar char="■"/>
              <a:defRPr sz="1467"/>
            </a:lvl3pPr>
            <a:lvl4pPr marL="2438339" lvl="3" indent="-397923" algn="ctr">
              <a:lnSpc>
                <a:spcPct val="100000"/>
              </a:lnSpc>
              <a:spcBef>
                <a:spcPts val="0"/>
              </a:spcBef>
              <a:spcAft>
                <a:spcPts val="0"/>
              </a:spcAft>
              <a:buSzPts val="1100"/>
              <a:buChar char="●"/>
              <a:defRPr sz="1467"/>
            </a:lvl4pPr>
            <a:lvl5pPr marL="3047924" lvl="4" indent="-397923" algn="ctr">
              <a:lnSpc>
                <a:spcPct val="100000"/>
              </a:lnSpc>
              <a:spcBef>
                <a:spcPts val="0"/>
              </a:spcBef>
              <a:spcAft>
                <a:spcPts val="0"/>
              </a:spcAft>
              <a:buSzPts val="1100"/>
              <a:buChar char="○"/>
              <a:defRPr sz="1467"/>
            </a:lvl5pPr>
            <a:lvl6pPr marL="3657509" lvl="5" indent="-397923" algn="ctr">
              <a:lnSpc>
                <a:spcPct val="100000"/>
              </a:lnSpc>
              <a:spcBef>
                <a:spcPts val="0"/>
              </a:spcBef>
              <a:spcAft>
                <a:spcPts val="0"/>
              </a:spcAft>
              <a:buSzPts val="1100"/>
              <a:buChar char="■"/>
              <a:defRPr sz="1467"/>
            </a:lvl6pPr>
            <a:lvl7pPr marL="4267093" lvl="6" indent="-397923" algn="ctr">
              <a:lnSpc>
                <a:spcPct val="100000"/>
              </a:lnSpc>
              <a:spcBef>
                <a:spcPts val="0"/>
              </a:spcBef>
              <a:spcAft>
                <a:spcPts val="0"/>
              </a:spcAft>
              <a:buSzPts val="1100"/>
              <a:buChar char="●"/>
              <a:defRPr sz="1467"/>
            </a:lvl7pPr>
            <a:lvl8pPr marL="4876678" lvl="7" indent="-397923" algn="ctr">
              <a:lnSpc>
                <a:spcPct val="100000"/>
              </a:lnSpc>
              <a:spcBef>
                <a:spcPts val="0"/>
              </a:spcBef>
              <a:spcAft>
                <a:spcPts val="0"/>
              </a:spcAft>
              <a:buSzPts val="1100"/>
              <a:buChar char="○"/>
              <a:defRPr sz="1467"/>
            </a:lvl8pPr>
            <a:lvl9pPr marL="5486263" lvl="8" indent="-397923" algn="ctr">
              <a:lnSpc>
                <a:spcPct val="100000"/>
              </a:lnSpc>
              <a:spcBef>
                <a:spcPts val="0"/>
              </a:spcBef>
              <a:spcAft>
                <a:spcPts val="0"/>
              </a:spcAft>
              <a:buSzPts val="1100"/>
              <a:buChar char="■"/>
              <a:defRPr sz="1467"/>
            </a:lvl9pPr>
          </a:lstStyle>
          <a:p>
            <a:endParaRPr/>
          </a:p>
        </p:txBody>
      </p:sp>
      <p:sp>
        <p:nvSpPr>
          <p:cNvPr id="374" name="Google Shape;374;p31"/>
          <p:cNvSpPr txBox="1">
            <a:spLocks noGrp="1"/>
          </p:cNvSpPr>
          <p:nvPr>
            <p:ph type="body" idx="6"/>
          </p:nvPr>
        </p:nvSpPr>
        <p:spPr>
          <a:xfrm>
            <a:off x="1487424" y="4596384"/>
            <a:ext cx="2731200" cy="10844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22" name="Google Shape;370;p31">
            <a:extLst>
              <a:ext uri="{FF2B5EF4-FFF2-40B4-BE49-F238E27FC236}">
                <a16:creationId xmlns:a16="http://schemas.microsoft.com/office/drawing/2014/main" id="{26B93829-5EF5-CA41-B05B-10A28F1A387C}"/>
              </a:ext>
            </a:extLst>
          </p:cNvPr>
          <p:cNvSpPr>
            <a:spLocks noGrp="1"/>
          </p:cNvSpPr>
          <p:nvPr>
            <p:ph type="pic" idx="14"/>
          </p:nvPr>
        </p:nvSpPr>
        <p:spPr>
          <a:xfrm>
            <a:off x="4535424"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5" name="Google Shape;375;p31"/>
          <p:cNvSpPr txBox="1">
            <a:spLocks noGrp="1"/>
          </p:cNvSpPr>
          <p:nvPr>
            <p:ph type="body" idx="7"/>
          </p:nvPr>
        </p:nvSpPr>
        <p:spPr>
          <a:xfrm>
            <a:off x="4922944" y="4249364"/>
            <a:ext cx="23439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6" name="Google Shape;376;p31"/>
          <p:cNvSpPr txBox="1">
            <a:spLocks noGrp="1"/>
          </p:cNvSpPr>
          <p:nvPr>
            <p:ph type="body" idx="8"/>
          </p:nvPr>
        </p:nvSpPr>
        <p:spPr>
          <a:xfrm>
            <a:off x="4726508" y="4596384"/>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3" name="Google Shape;370;p31">
            <a:extLst>
              <a:ext uri="{FF2B5EF4-FFF2-40B4-BE49-F238E27FC236}">
                <a16:creationId xmlns:a16="http://schemas.microsoft.com/office/drawing/2014/main" id="{1487CB7F-B5A7-BD46-92B5-05371B90E3A6}"/>
              </a:ext>
            </a:extLst>
          </p:cNvPr>
          <p:cNvSpPr>
            <a:spLocks noGrp="1"/>
          </p:cNvSpPr>
          <p:nvPr>
            <p:ph type="pic" idx="15"/>
          </p:nvPr>
        </p:nvSpPr>
        <p:spPr>
          <a:xfrm>
            <a:off x="7778496"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7" name="Google Shape;377;p31"/>
          <p:cNvSpPr txBox="1">
            <a:spLocks noGrp="1"/>
          </p:cNvSpPr>
          <p:nvPr>
            <p:ph type="body" idx="9"/>
          </p:nvPr>
        </p:nvSpPr>
        <p:spPr>
          <a:xfrm>
            <a:off x="7979184" y="4242816"/>
            <a:ext cx="2725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8" name="Google Shape;378;p31"/>
          <p:cNvSpPr txBox="1">
            <a:spLocks noGrp="1"/>
          </p:cNvSpPr>
          <p:nvPr>
            <p:ph type="body" idx="13"/>
          </p:nvPr>
        </p:nvSpPr>
        <p:spPr>
          <a:xfrm>
            <a:off x="7973568" y="4584192"/>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4" name="Google Shape;268;p27">
            <a:extLst>
              <a:ext uri="{FF2B5EF4-FFF2-40B4-BE49-F238E27FC236}">
                <a16:creationId xmlns:a16="http://schemas.microsoft.com/office/drawing/2014/main" id="{F8758C0D-7D77-1D4E-AAC0-350EE46A5A68}"/>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F2EC542B-7F0B-A194-BC9C-0C0C54A2575B}"/>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340365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Five Bars" preserve="1" userDrawn="1">
  <p:cSld name="Five Bars">
    <p:spTree>
      <p:nvGrpSpPr>
        <p:cNvPr id="1" name="Shape 379"/>
        <p:cNvGrpSpPr/>
        <p:nvPr/>
      </p:nvGrpSpPr>
      <p:grpSpPr>
        <a:xfrm>
          <a:off x="0" y="0"/>
          <a:ext cx="0" cy="0"/>
          <a:chOff x="0" y="0"/>
          <a:chExt cx="0" cy="0"/>
        </a:xfrm>
      </p:grpSpPr>
      <p:grpSp>
        <p:nvGrpSpPr>
          <p:cNvPr id="2" name="Group 1">
            <a:extLst>
              <a:ext uri="{FF2B5EF4-FFF2-40B4-BE49-F238E27FC236}">
                <a16:creationId xmlns:a16="http://schemas.microsoft.com/office/drawing/2014/main" id="{37A0049F-C128-6C1E-65AC-EACAE4F199A0}"/>
              </a:ext>
              <a:ext uri="{C183D7F6-B498-43B3-948B-1728B52AA6E4}">
                <adec:decorative xmlns:adec="http://schemas.microsoft.com/office/drawing/2017/decorative" val="1"/>
              </a:ext>
            </a:extLst>
          </p:cNvPr>
          <p:cNvGrpSpPr/>
          <p:nvPr userDrawn="1"/>
        </p:nvGrpSpPr>
        <p:grpSpPr>
          <a:xfrm>
            <a:off x="840271" y="260770"/>
            <a:ext cx="12204568" cy="6116445"/>
            <a:chOff x="630203" y="195577"/>
            <a:chExt cx="9153426" cy="4587334"/>
          </a:xfrm>
        </p:grpSpPr>
        <p:pic>
          <p:nvPicPr>
            <p:cNvPr id="383" name="Google Shape;383;p32">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021260" y="692404"/>
              <a:ext cx="3762369" cy="3762369"/>
            </a:xfrm>
            <a:prstGeom prst="rect">
              <a:avLst/>
            </a:prstGeom>
            <a:noFill/>
            <a:ln>
              <a:noFill/>
            </a:ln>
          </p:spPr>
        </p:pic>
        <p:sp>
          <p:nvSpPr>
            <p:cNvPr id="384" name="Google Shape;384;p32">
              <a:extLst>
                <a:ext uri="{C183D7F6-B498-43B3-948B-1728B52AA6E4}">
                  <adec:decorative xmlns:adec="http://schemas.microsoft.com/office/drawing/2017/decorative" val="1"/>
                </a:ext>
              </a:extLst>
            </p:cNvPr>
            <p:cNvSpPr/>
            <p:nvPr/>
          </p:nvSpPr>
          <p:spPr>
            <a:xfrm>
              <a:off x="3742146" y="439574"/>
              <a:ext cx="3149100" cy="501000"/>
            </a:xfrm>
            <a:prstGeom prst="roundRect">
              <a:avLst>
                <a:gd name="adj" fmla="val 50000"/>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85" name="Google Shape;385;p32">
              <a:extLst>
                <a:ext uri="{C183D7F6-B498-43B3-948B-1728B52AA6E4}">
                  <adec:decorative xmlns:adec="http://schemas.microsoft.com/office/drawing/2017/decorative" val="1"/>
                </a:ext>
              </a:extLst>
            </p:cNvPr>
            <p:cNvGrpSpPr/>
            <p:nvPr/>
          </p:nvGrpSpPr>
          <p:grpSpPr>
            <a:xfrm>
              <a:off x="3496129" y="195577"/>
              <a:ext cx="987842" cy="986358"/>
              <a:chOff x="6104965" y="2265289"/>
              <a:chExt cx="1855800" cy="1855800"/>
            </a:xfrm>
          </p:grpSpPr>
          <p:sp>
            <p:nvSpPr>
              <p:cNvPr id="386" name="Google Shape;386;p32"/>
              <p:cNvSpPr/>
              <p:nvPr/>
            </p:nvSpPr>
            <p:spPr>
              <a:xfrm>
                <a:off x="6104965" y="2265289"/>
                <a:ext cx="1855800" cy="1855800"/>
              </a:xfrm>
              <a:prstGeom prst="ellipse">
                <a:avLst/>
              </a:prstGeom>
              <a:solidFill>
                <a:srgbClr val="1F9CF0">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87" name="Google Shape;387;p32"/>
              <p:cNvSpPr/>
              <p:nvPr/>
            </p:nvSpPr>
            <p:spPr>
              <a:xfrm>
                <a:off x="6326458" y="2482124"/>
                <a:ext cx="1422000" cy="1422000"/>
              </a:xfrm>
              <a:prstGeom prst="ellipse">
                <a:avLst/>
              </a:prstGeom>
              <a:solidFill>
                <a:srgbClr val="1F9CF0">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88" name="Google Shape;388;p32"/>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89" name="Google Shape;389;p32">
              <a:extLst>
                <a:ext uri="{C183D7F6-B498-43B3-948B-1728B52AA6E4}">
                  <adec:decorative xmlns:adec="http://schemas.microsoft.com/office/drawing/2017/decorative" val="1"/>
                </a:ext>
              </a:extLst>
            </p:cNvPr>
            <p:cNvSpPr/>
            <p:nvPr/>
          </p:nvSpPr>
          <p:spPr>
            <a:xfrm>
              <a:off x="4469544" y="1304571"/>
              <a:ext cx="3149100" cy="501000"/>
            </a:xfrm>
            <a:prstGeom prst="roundRect">
              <a:avLst>
                <a:gd name="adj" fmla="val 50000"/>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0" name="Google Shape;390;p32">
              <a:extLst>
                <a:ext uri="{C183D7F6-B498-43B3-948B-1728B52AA6E4}">
                  <adec:decorative xmlns:adec="http://schemas.microsoft.com/office/drawing/2017/decorative" val="1"/>
                </a:ext>
              </a:extLst>
            </p:cNvPr>
            <p:cNvGrpSpPr/>
            <p:nvPr/>
          </p:nvGrpSpPr>
          <p:grpSpPr>
            <a:xfrm>
              <a:off x="4223528" y="1061877"/>
              <a:ext cx="987842" cy="986358"/>
              <a:chOff x="6104965" y="2265289"/>
              <a:chExt cx="1855800" cy="1855800"/>
            </a:xfrm>
          </p:grpSpPr>
          <p:sp>
            <p:nvSpPr>
              <p:cNvPr id="391" name="Google Shape;391;p32"/>
              <p:cNvSpPr/>
              <p:nvPr/>
            </p:nvSpPr>
            <p:spPr>
              <a:xfrm>
                <a:off x="6104965" y="2265289"/>
                <a:ext cx="1855800" cy="1855800"/>
              </a:xfrm>
              <a:prstGeom prst="ellipse">
                <a:avLst/>
              </a:prstGeom>
              <a:solidFill>
                <a:srgbClr val="007ACC">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2" name="Google Shape;392;p32"/>
              <p:cNvSpPr/>
              <p:nvPr/>
            </p:nvSpPr>
            <p:spPr>
              <a:xfrm>
                <a:off x="6326458" y="2482124"/>
                <a:ext cx="1422000" cy="1422000"/>
              </a:xfrm>
              <a:prstGeom prst="ellipse">
                <a:avLst/>
              </a:prstGeom>
              <a:solidFill>
                <a:srgbClr val="007ACC">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3" name="Google Shape;393;p32"/>
              <p:cNvSpPr/>
              <p:nvPr/>
            </p:nvSpPr>
            <p:spPr>
              <a:xfrm>
                <a:off x="6566834" y="2724359"/>
                <a:ext cx="942600" cy="942600"/>
              </a:xfrm>
              <a:prstGeom prst="ellipse">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94" name="Google Shape;394;p32">
              <a:extLst>
                <a:ext uri="{C183D7F6-B498-43B3-948B-1728B52AA6E4}">
                  <adec:decorative xmlns:adec="http://schemas.microsoft.com/office/drawing/2017/decorative" val="1"/>
                </a:ext>
              </a:extLst>
            </p:cNvPr>
            <p:cNvSpPr/>
            <p:nvPr/>
          </p:nvSpPr>
          <p:spPr>
            <a:xfrm>
              <a:off x="4469544" y="3037169"/>
              <a:ext cx="3149100" cy="501000"/>
            </a:xfrm>
            <a:prstGeom prst="roundRect">
              <a:avLst>
                <a:gd name="adj" fmla="val 50000"/>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5" name="Google Shape;395;p32">
              <a:extLst>
                <a:ext uri="{C183D7F6-B498-43B3-948B-1728B52AA6E4}">
                  <adec:decorative xmlns:adec="http://schemas.microsoft.com/office/drawing/2017/decorative" val="1"/>
                </a:ext>
              </a:extLst>
            </p:cNvPr>
            <p:cNvGrpSpPr/>
            <p:nvPr/>
          </p:nvGrpSpPr>
          <p:grpSpPr>
            <a:xfrm>
              <a:off x="4223528" y="2794475"/>
              <a:ext cx="987842" cy="986358"/>
              <a:chOff x="6104965" y="2265289"/>
              <a:chExt cx="1855800" cy="1855800"/>
            </a:xfrm>
          </p:grpSpPr>
          <p:sp>
            <p:nvSpPr>
              <p:cNvPr id="396" name="Google Shape;396;p32"/>
              <p:cNvSpPr/>
              <p:nvPr/>
            </p:nvSpPr>
            <p:spPr>
              <a:xfrm>
                <a:off x="6104965" y="2265289"/>
                <a:ext cx="1855800" cy="1855800"/>
              </a:xfrm>
              <a:prstGeom prst="ellipse">
                <a:avLst/>
              </a:prstGeom>
              <a:solidFill>
                <a:srgbClr val="8661C5">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7" name="Google Shape;397;p32"/>
              <p:cNvSpPr/>
              <p:nvPr/>
            </p:nvSpPr>
            <p:spPr>
              <a:xfrm>
                <a:off x="6326458" y="2482124"/>
                <a:ext cx="1422000" cy="1422000"/>
              </a:xfrm>
              <a:prstGeom prst="ellipse">
                <a:avLst/>
              </a:prstGeom>
              <a:solidFill>
                <a:srgbClr val="8661C5">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8" name="Google Shape;398;p32"/>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99" name="Google Shape;399;p32">
              <a:extLst>
                <a:ext uri="{C183D7F6-B498-43B3-948B-1728B52AA6E4}">
                  <adec:decorative xmlns:adec="http://schemas.microsoft.com/office/drawing/2017/decorative" val="1"/>
                </a:ext>
              </a:extLst>
            </p:cNvPr>
            <p:cNvSpPr/>
            <p:nvPr/>
          </p:nvSpPr>
          <p:spPr>
            <a:xfrm>
              <a:off x="3742146" y="3903468"/>
              <a:ext cx="3149100" cy="501000"/>
            </a:xfrm>
            <a:prstGeom prst="roundRect">
              <a:avLst>
                <a:gd name="adj" fmla="val 50000"/>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00" name="Google Shape;400;p32">
              <a:extLst>
                <a:ext uri="{C183D7F6-B498-43B3-948B-1728B52AA6E4}">
                  <adec:decorative xmlns:adec="http://schemas.microsoft.com/office/drawing/2017/decorative" val="1"/>
                </a:ext>
              </a:extLst>
            </p:cNvPr>
            <p:cNvGrpSpPr/>
            <p:nvPr/>
          </p:nvGrpSpPr>
          <p:grpSpPr>
            <a:xfrm>
              <a:off x="3496129" y="3660774"/>
              <a:ext cx="987842" cy="986358"/>
              <a:chOff x="6104965" y="2265289"/>
              <a:chExt cx="1855800" cy="1855800"/>
            </a:xfrm>
          </p:grpSpPr>
          <p:sp>
            <p:nvSpPr>
              <p:cNvPr id="401" name="Google Shape;401;p32"/>
              <p:cNvSpPr/>
              <p:nvPr/>
            </p:nvSpPr>
            <p:spPr>
              <a:xfrm>
                <a:off x="6104965" y="2265289"/>
                <a:ext cx="1855800" cy="1855800"/>
              </a:xfrm>
              <a:prstGeom prst="ellipse">
                <a:avLst/>
              </a:prstGeom>
              <a:solidFill>
                <a:srgbClr val="352559">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2" name="Google Shape;402;p32"/>
              <p:cNvSpPr/>
              <p:nvPr/>
            </p:nvSpPr>
            <p:spPr>
              <a:xfrm>
                <a:off x="6326458" y="2482124"/>
                <a:ext cx="1422000" cy="1422000"/>
              </a:xfrm>
              <a:prstGeom prst="ellipse">
                <a:avLst/>
              </a:prstGeom>
              <a:solidFill>
                <a:srgbClr val="352559">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3" name="Google Shape;403;p32"/>
              <p:cNvSpPr/>
              <p:nvPr/>
            </p:nvSpPr>
            <p:spPr>
              <a:xfrm>
                <a:off x="6566834" y="2724359"/>
                <a:ext cx="942600" cy="942600"/>
              </a:xfrm>
              <a:prstGeom prst="ellipse">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404" name="Google Shape;404;p32">
              <a:extLst>
                <a:ext uri="{C183D7F6-B498-43B3-948B-1728B52AA6E4}">
                  <adec:decorative xmlns:adec="http://schemas.microsoft.com/office/drawing/2017/decorative" val="1"/>
                </a:ext>
              </a:extLst>
            </p:cNvPr>
            <p:cNvSpPr/>
            <p:nvPr/>
          </p:nvSpPr>
          <p:spPr>
            <a:xfrm>
              <a:off x="5198187" y="2170870"/>
              <a:ext cx="3149100" cy="501000"/>
            </a:xfrm>
            <a:prstGeom prst="roundRect">
              <a:avLst>
                <a:gd name="adj" fmla="val 50000"/>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05" name="Google Shape;405;p32">
              <a:extLst>
                <a:ext uri="{C183D7F6-B498-43B3-948B-1728B52AA6E4}">
                  <adec:decorative xmlns:adec="http://schemas.microsoft.com/office/drawing/2017/decorative" val="1"/>
                </a:ext>
              </a:extLst>
            </p:cNvPr>
            <p:cNvGrpSpPr/>
            <p:nvPr/>
          </p:nvGrpSpPr>
          <p:grpSpPr>
            <a:xfrm>
              <a:off x="4952171" y="1928176"/>
              <a:ext cx="987842" cy="986358"/>
              <a:chOff x="6104965" y="2265289"/>
              <a:chExt cx="1855800" cy="1855800"/>
            </a:xfrm>
          </p:grpSpPr>
          <p:sp>
            <p:nvSpPr>
              <p:cNvPr id="406" name="Google Shape;406;p32"/>
              <p:cNvSpPr/>
              <p:nvPr/>
            </p:nvSpPr>
            <p:spPr>
              <a:xfrm>
                <a:off x="6104965" y="2265289"/>
                <a:ext cx="1855800" cy="1855800"/>
              </a:xfrm>
              <a:prstGeom prst="ellipse">
                <a:avLst/>
              </a:prstGeom>
              <a:solidFill>
                <a:srgbClr val="28AFEA">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7" name="Google Shape;407;p32"/>
              <p:cNvSpPr/>
              <p:nvPr/>
            </p:nvSpPr>
            <p:spPr>
              <a:xfrm>
                <a:off x="6326458" y="2482124"/>
                <a:ext cx="1422000" cy="1422000"/>
              </a:xfrm>
              <a:prstGeom prst="ellipse">
                <a:avLst/>
              </a:prstGeom>
              <a:solidFill>
                <a:srgbClr val="28AFEA">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8" name="Google Shape;408;p32"/>
              <p:cNvSpPr/>
              <p:nvPr/>
            </p:nvSpPr>
            <p:spPr>
              <a:xfrm>
                <a:off x="6566834" y="2724359"/>
                <a:ext cx="942600" cy="942600"/>
              </a:xfrm>
              <a:prstGeom prst="ellipse">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409" name="Google Shape;409;p32">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cxnSp>
          <p:nvCxnSpPr>
            <p:cNvPr id="50" name="Google Shape;67;p15">
              <a:extLst>
                <a:ext uri="{FF2B5EF4-FFF2-40B4-BE49-F238E27FC236}">
                  <a16:creationId xmlns:a16="http://schemas.microsoft.com/office/drawing/2014/main" id="{CD4C19BC-5DEC-DE48-9ACE-675D5E9CFD83}"/>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22" name="Google Shape;422;p32"/>
          <p:cNvSpPr txBox="1">
            <a:spLocks noGrp="1"/>
          </p:cNvSpPr>
          <p:nvPr>
            <p:ph type="title"/>
          </p:nvPr>
        </p:nvSpPr>
        <p:spPr>
          <a:xfrm>
            <a:off x="1060704" y="1243584"/>
            <a:ext cx="3108800" cy="2828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421" name="Google Shape;421;p32"/>
          <p:cNvSpPr txBox="1">
            <a:spLocks noGrp="1"/>
          </p:cNvSpPr>
          <p:nvPr>
            <p:ph type="subTitle" idx="14"/>
          </p:nvPr>
        </p:nvSpPr>
        <p:spPr>
          <a:xfrm>
            <a:off x="1072896" y="731520"/>
            <a:ext cx="2804000" cy="207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 name="Google Shape;529;p35">
            <a:extLst>
              <a:ext uri="{FF2B5EF4-FFF2-40B4-BE49-F238E27FC236}">
                <a16:creationId xmlns:a16="http://schemas.microsoft.com/office/drawing/2014/main" id="{CD3576E2-AEB5-FF3E-CC5F-467FF2EE89AD}"/>
              </a:ext>
            </a:extLst>
          </p:cNvPr>
          <p:cNvSpPr>
            <a:spLocks noGrp="1"/>
          </p:cNvSpPr>
          <p:nvPr>
            <p:ph type="pic" idx="3"/>
          </p:nvPr>
        </p:nvSpPr>
        <p:spPr>
          <a:xfrm>
            <a:off x="5100667" y="698941"/>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6" name="Google Shape;416;p32"/>
          <p:cNvSpPr txBox="1">
            <a:spLocks noGrp="1"/>
          </p:cNvSpPr>
          <p:nvPr>
            <p:ph type="body" idx="1"/>
          </p:nvPr>
        </p:nvSpPr>
        <p:spPr>
          <a:xfrm>
            <a:off x="5978633" y="682752"/>
            <a:ext cx="2950400" cy="463200"/>
          </a:xfrm>
          <a:prstGeom prst="rect">
            <a:avLst/>
          </a:prstGeom>
        </p:spPr>
        <p:txBody>
          <a:bodyPr spcFirstLastPara="1" wrap="square" lIns="45700" tIns="18275" rIns="45700" bIns="18275" anchor="ctr" anchorCtr="0">
            <a:noAutofit/>
          </a:bodyPr>
          <a:lstStyle>
            <a:lvl1pPr marL="0" lvl="0" indent="0">
              <a:spcBef>
                <a:spcPts val="0"/>
              </a:spcBef>
              <a:spcAft>
                <a:spcPts val="0"/>
              </a:spcAft>
              <a:buSzPts val="800"/>
              <a:buNone/>
              <a:defRPr sz="1067"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3" name="Google Shape;529;p35">
            <a:extLst>
              <a:ext uri="{FF2B5EF4-FFF2-40B4-BE49-F238E27FC236}">
                <a16:creationId xmlns:a16="http://schemas.microsoft.com/office/drawing/2014/main" id="{A5F644A9-640E-49D4-9BA3-19831FCDEAB1}"/>
              </a:ext>
            </a:extLst>
          </p:cNvPr>
          <p:cNvSpPr>
            <a:spLocks noGrp="1"/>
          </p:cNvSpPr>
          <p:nvPr>
            <p:ph type="pic" idx="19"/>
          </p:nvPr>
        </p:nvSpPr>
        <p:spPr>
          <a:xfrm>
            <a:off x="6070532" y="1854008"/>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7" name="Google Shape;417;p32"/>
          <p:cNvSpPr txBox="1">
            <a:spLocks noGrp="1"/>
          </p:cNvSpPr>
          <p:nvPr>
            <p:ph type="body" idx="7"/>
          </p:nvPr>
        </p:nvSpPr>
        <p:spPr>
          <a:xfrm>
            <a:off x="6986016" y="182880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4" name="Google Shape;529;p35">
            <a:extLst>
              <a:ext uri="{FF2B5EF4-FFF2-40B4-BE49-F238E27FC236}">
                <a16:creationId xmlns:a16="http://schemas.microsoft.com/office/drawing/2014/main" id="{FBB95042-817E-B134-256C-4FB5A90FF06A}"/>
              </a:ext>
            </a:extLst>
          </p:cNvPr>
          <p:cNvSpPr>
            <a:spLocks noGrp="1"/>
          </p:cNvSpPr>
          <p:nvPr>
            <p:ph type="pic" idx="20"/>
          </p:nvPr>
        </p:nvSpPr>
        <p:spPr>
          <a:xfrm>
            <a:off x="7042056" y="3009073"/>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8" name="Google Shape;418;p32"/>
          <p:cNvSpPr txBox="1">
            <a:spLocks noGrp="1"/>
          </p:cNvSpPr>
          <p:nvPr>
            <p:ph type="body" idx="8"/>
          </p:nvPr>
        </p:nvSpPr>
        <p:spPr>
          <a:xfrm>
            <a:off x="7936992" y="2974848"/>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5" name="Google Shape;529;p35">
            <a:extLst>
              <a:ext uri="{FF2B5EF4-FFF2-40B4-BE49-F238E27FC236}">
                <a16:creationId xmlns:a16="http://schemas.microsoft.com/office/drawing/2014/main" id="{BEE85CE0-3794-8891-A799-BBC3CBBC2483}"/>
              </a:ext>
            </a:extLst>
          </p:cNvPr>
          <p:cNvSpPr>
            <a:spLocks noGrp="1"/>
          </p:cNvSpPr>
          <p:nvPr>
            <p:ph type="pic" idx="21"/>
          </p:nvPr>
        </p:nvSpPr>
        <p:spPr>
          <a:xfrm>
            <a:off x="6070532" y="4164139"/>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9" name="Google Shape;419;p32"/>
          <p:cNvSpPr txBox="1">
            <a:spLocks noGrp="1"/>
          </p:cNvSpPr>
          <p:nvPr>
            <p:ph type="body" idx="9"/>
          </p:nvPr>
        </p:nvSpPr>
        <p:spPr>
          <a:xfrm>
            <a:off x="6986016" y="414528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6" name="Google Shape;529;p35">
            <a:extLst>
              <a:ext uri="{FF2B5EF4-FFF2-40B4-BE49-F238E27FC236}">
                <a16:creationId xmlns:a16="http://schemas.microsoft.com/office/drawing/2014/main" id="{A65B01E9-D9F8-328D-5B1B-78BC9275ED6D}"/>
              </a:ext>
            </a:extLst>
          </p:cNvPr>
          <p:cNvSpPr>
            <a:spLocks noGrp="1"/>
          </p:cNvSpPr>
          <p:nvPr>
            <p:ph type="pic" idx="22"/>
          </p:nvPr>
        </p:nvSpPr>
        <p:spPr>
          <a:xfrm>
            <a:off x="5100667" y="5319204"/>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20" name="Google Shape;420;p32"/>
          <p:cNvSpPr txBox="1">
            <a:spLocks noGrp="1"/>
          </p:cNvSpPr>
          <p:nvPr>
            <p:ph type="body" idx="13"/>
          </p:nvPr>
        </p:nvSpPr>
        <p:spPr>
          <a:xfrm>
            <a:off x="5974080" y="530352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9" name="Google Shape;268;p27">
            <a:extLst>
              <a:ext uri="{FF2B5EF4-FFF2-40B4-BE49-F238E27FC236}">
                <a16:creationId xmlns:a16="http://schemas.microsoft.com/office/drawing/2014/main" id="{B3792982-19EA-CA41-8308-2AD5F0D2318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1AA4ACE3-9BD1-C7CD-B901-6C5DB88BC81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276451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meline" preserve="1">
  <p:cSld name="Timeline">
    <p:spTree>
      <p:nvGrpSpPr>
        <p:cNvPr id="1" name="Shape 423"/>
        <p:cNvGrpSpPr/>
        <p:nvPr/>
      </p:nvGrpSpPr>
      <p:grpSpPr>
        <a:xfrm>
          <a:off x="0" y="0"/>
          <a:ext cx="0" cy="0"/>
          <a:chOff x="0" y="0"/>
          <a:chExt cx="0" cy="0"/>
        </a:xfrm>
      </p:grpSpPr>
      <p:grpSp>
        <p:nvGrpSpPr>
          <p:cNvPr id="2" name="Group 1">
            <a:extLst>
              <a:ext uri="{FF2B5EF4-FFF2-40B4-BE49-F238E27FC236}">
                <a16:creationId xmlns:a16="http://schemas.microsoft.com/office/drawing/2014/main" id="{AE88BE8E-7A9E-0109-4B50-E85B7DB08F4E}"/>
              </a:ext>
              <a:ext uri="{C183D7F6-B498-43B3-948B-1728B52AA6E4}">
                <adec:decorative xmlns:adec="http://schemas.microsoft.com/office/drawing/2017/decorative" val="1"/>
              </a:ext>
            </a:extLst>
          </p:cNvPr>
          <p:cNvGrpSpPr/>
          <p:nvPr userDrawn="1"/>
        </p:nvGrpSpPr>
        <p:grpSpPr>
          <a:xfrm>
            <a:off x="840271" y="5"/>
            <a:ext cx="11351736" cy="6857996"/>
            <a:chOff x="630203" y="3"/>
            <a:chExt cx="8513802" cy="5143497"/>
          </a:xfrm>
        </p:grpSpPr>
        <p:pic>
          <p:nvPicPr>
            <p:cNvPr id="427" name="Google Shape;427;p33">
              <a:extLst>
                <a:ext uri="{C183D7F6-B498-43B3-948B-1728B52AA6E4}">
                  <adec:decorative xmlns:adec="http://schemas.microsoft.com/office/drawing/2017/decorative" val="1"/>
                </a:ext>
              </a:extLst>
            </p:cNvPr>
            <p:cNvPicPr preferRelativeResize="0"/>
            <p:nvPr userDrawn="1"/>
          </p:nvPicPr>
          <p:blipFill rotWithShape="1">
            <a:blip r:embed="rId2">
              <a:alphaModFix amt="40000"/>
            </a:blip>
            <a:srcRect r="33453" b="13524"/>
            <a:stretch/>
          </p:blipFill>
          <p:spPr>
            <a:xfrm>
              <a:off x="4878193" y="3"/>
              <a:ext cx="4265812" cy="5143497"/>
            </a:xfrm>
            <a:prstGeom prst="rect">
              <a:avLst/>
            </a:prstGeom>
            <a:noFill/>
            <a:ln>
              <a:noFill/>
            </a:ln>
          </p:spPr>
        </p:pic>
        <p:cxnSp>
          <p:nvCxnSpPr>
            <p:cNvPr id="428" name="Google Shape;428;p33">
              <a:extLst>
                <a:ext uri="{C183D7F6-B498-43B3-948B-1728B52AA6E4}">
                  <adec:decorative xmlns:adec="http://schemas.microsoft.com/office/drawing/2017/decorative" val="1"/>
                </a:ext>
              </a:extLst>
            </p:cNvPr>
            <p:cNvCxnSpPr/>
            <p:nvPr/>
          </p:nvCxnSpPr>
          <p:spPr>
            <a:xfrm>
              <a:off x="1303867" y="3583747"/>
              <a:ext cx="6536400" cy="0"/>
            </a:xfrm>
            <a:prstGeom prst="straightConnector1">
              <a:avLst/>
            </a:prstGeom>
            <a:noFill/>
            <a:ln w="88900" cap="rnd" cmpd="sng">
              <a:solidFill>
                <a:srgbClr val="D8D8D8">
                  <a:alpha val="24710"/>
                </a:srgbClr>
              </a:solidFill>
              <a:prstDash val="solid"/>
              <a:round/>
              <a:headEnd type="none" w="sm" len="sm"/>
              <a:tailEnd type="none" w="sm" len="sm"/>
            </a:ln>
          </p:spPr>
        </p:cxnSp>
        <p:grpSp>
          <p:nvGrpSpPr>
            <p:cNvPr id="429" name="Google Shape;429;p33">
              <a:extLst>
                <a:ext uri="{C183D7F6-B498-43B3-948B-1728B52AA6E4}">
                  <adec:decorative xmlns:adec="http://schemas.microsoft.com/office/drawing/2017/decorative" val="1"/>
                </a:ext>
              </a:extLst>
            </p:cNvPr>
            <p:cNvGrpSpPr/>
            <p:nvPr/>
          </p:nvGrpSpPr>
          <p:grpSpPr>
            <a:xfrm flipH="1">
              <a:off x="1526314" y="2447680"/>
              <a:ext cx="1811316" cy="863864"/>
              <a:chOff x="1851659" y="5043862"/>
              <a:chExt cx="4393200" cy="2356422"/>
            </a:xfrm>
          </p:grpSpPr>
          <p:sp>
            <p:nvSpPr>
              <p:cNvPr id="430" name="Google Shape;430;p33"/>
              <p:cNvSpPr/>
              <p:nvPr/>
            </p:nvSpPr>
            <p:spPr>
              <a:xfrm flipH="1">
                <a:off x="1851659" y="5043862"/>
                <a:ext cx="4393200" cy="2109000"/>
              </a:xfrm>
              <a:prstGeom prst="roundRect">
                <a:avLst>
                  <a:gd name="adj" fmla="val 3087"/>
                </a:avLst>
              </a:prstGeom>
              <a:gradFill>
                <a:gsLst>
                  <a:gs pos="0">
                    <a:srgbClr val="1F9CF0"/>
                  </a:gs>
                  <a:gs pos="2000">
                    <a:srgbClr val="1F9CF0"/>
                  </a:gs>
                  <a:gs pos="100000">
                    <a:srgbClr val="9477E2">
                      <a:alpha val="29803"/>
                    </a:srgbClr>
                  </a:gs>
                </a:gsLst>
                <a:lin ang="2700006" scaled="0"/>
              </a:gradFill>
              <a:ln>
                <a:noFill/>
              </a:ln>
              <a:effectLst>
                <a:outerShdw blurRad="1270000" dist="1219200" dir="81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1" name="Google Shape;431;p33"/>
              <p:cNvSpPr/>
              <p:nvPr/>
            </p:nvSpPr>
            <p:spPr>
              <a:xfrm rot="10800000">
                <a:off x="3863414" y="7153684"/>
                <a:ext cx="369600" cy="246600"/>
              </a:xfrm>
              <a:prstGeom prst="triangle">
                <a:avLst>
                  <a:gd name="adj" fmla="val 50000"/>
                </a:avLst>
              </a:prstGeom>
              <a:gradFill>
                <a:gsLst>
                  <a:gs pos="0">
                    <a:srgbClr val="1F9CF0"/>
                  </a:gs>
                  <a:gs pos="2000">
                    <a:srgbClr val="1F9CF0"/>
                  </a:gs>
                  <a:gs pos="100000">
                    <a:srgbClr val="9477E2">
                      <a:alpha val="2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2" name="Google Shape;432;p33">
              <a:extLst>
                <a:ext uri="{C183D7F6-B498-43B3-948B-1728B52AA6E4}">
                  <adec:decorative xmlns:adec="http://schemas.microsoft.com/office/drawing/2017/decorative" val="1"/>
                </a:ext>
              </a:extLst>
            </p:cNvPr>
            <p:cNvGrpSpPr/>
            <p:nvPr/>
          </p:nvGrpSpPr>
          <p:grpSpPr>
            <a:xfrm>
              <a:off x="1290477" y="3525882"/>
              <a:ext cx="116624" cy="116450"/>
              <a:chOff x="2991668" y="6807571"/>
              <a:chExt cx="248400" cy="248400"/>
            </a:xfrm>
          </p:grpSpPr>
          <p:sp>
            <p:nvSpPr>
              <p:cNvPr id="433" name="Google Shape;433;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4" name="Google Shape;434;p33"/>
              <p:cNvSpPr/>
              <p:nvPr/>
            </p:nvSpPr>
            <p:spPr>
              <a:xfrm>
                <a:off x="3049014" y="6864917"/>
                <a:ext cx="133800" cy="133800"/>
              </a:xfrm>
              <a:prstGeom prst="ellipse">
                <a:avLst/>
              </a:prstGeom>
              <a:gradFill>
                <a:gsLst>
                  <a:gs pos="0">
                    <a:schemeClr val="accent2"/>
                  </a:gs>
                  <a:gs pos="2000">
                    <a:schemeClr val="accent2"/>
                  </a:gs>
                  <a:gs pos="100000">
                    <a:srgbClr val="5C2FD2"/>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5" name="Google Shape;435;p33">
              <a:extLst>
                <a:ext uri="{C183D7F6-B498-43B3-948B-1728B52AA6E4}">
                  <adec:decorative xmlns:adec="http://schemas.microsoft.com/office/drawing/2017/decorative" val="1"/>
                </a:ext>
              </a:extLst>
            </p:cNvPr>
            <p:cNvGrpSpPr/>
            <p:nvPr/>
          </p:nvGrpSpPr>
          <p:grpSpPr>
            <a:xfrm>
              <a:off x="2373885" y="3525882"/>
              <a:ext cx="116624" cy="116450"/>
              <a:chOff x="2991668" y="6807571"/>
              <a:chExt cx="248400" cy="248400"/>
            </a:xfrm>
          </p:grpSpPr>
          <p:sp>
            <p:nvSpPr>
              <p:cNvPr id="436" name="Google Shape;436;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7" name="Google Shape;437;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2">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8" name="Google Shape;438;p33">
              <a:extLst>
                <a:ext uri="{C183D7F6-B498-43B3-948B-1728B52AA6E4}">
                  <adec:decorative xmlns:adec="http://schemas.microsoft.com/office/drawing/2017/decorative" val="1"/>
                </a:ext>
              </a:extLst>
            </p:cNvPr>
            <p:cNvGrpSpPr/>
            <p:nvPr/>
          </p:nvGrpSpPr>
          <p:grpSpPr>
            <a:xfrm>
              <a:off x="3443832" y="3525882"/>
              <a:ext cx="116624" cy="116450"/>
              <a:chOff x="2991668" y="6807571"/>
              <a:chExt cx="248400" cy="248400"/>
            </a:xfrm>
          </p:grpSpPr>
          <p:sp>
            <p:nvSpPr>
              <p:cNvPr id="439" name="Google Shape;439;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0" name="Google Shape;440;p33"/>
              <p:cNvSpPr/>
              <p:nvPr/>
            </p:nvSpPr>
            <p:spPr>
              <a:xfrm>
                <a:off x="3049014" y="6864917"/>
                <a:ext cx="133800" cy="133800"/>
              </a:xfrm>
              <a:prstGeom prst="ellipse">
                <a:avLst/>
              </a:prstGeom>
              <a:gradFill>
                <a:gsLst>
                  <a:gs pos="0">
                    <a:schemeClr val="accent3"/>
                  </a:gs>
                  <a:gs pos="2000">
                    <a:schemeClr val="accent3"/>
                  </a:gs>
                  <a:gs pos="100000">
                    <a:srgbClr val="4F2995"/>
                  </a:gs>
                </a:gsLst>
                <a:path path="circle">
                  <a:fillToRect l="50000" t="50000" r="50000" b="50000"/>
                </a:path>
                <a:tileRect/>
              </a:gradFill>
              <a:ln>
                <a:noFill/>
              </a:ln>
              <a:effectLst>
                <a:outerShdw blurRad="1270000" algn="ctr" rotWithShape="0">
                  <a:schemeClr val="accent3">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1" name="Google Shape;441;p33">
              <a:extLst>
                <a:ext uri="{C183D7F6-B498-43B3-948B-1728B52AA6E4}">
                  <adec:decorative xmlns:adec="http://schemas.microsoft.com/office/drawing/2017/decorative" val="1"/>
                </a:ext>
              </a:extLst>
            </p:cNvPr>
            <p:cNvGrpSpPr/>
            <p:nvPr/>
          </p:nvGrpSpPr>
          <p:grpSpPr>
            <a:xfrm>
              <a:off x="4513778" y="3525882"/>
              <a:ext cx="116624" cy="116450"/>
              <a:chOff x="2991668" y="6807571"/>
              <a:chExt cx="248400" cy="248400"/>
            </a:xfrm>
          </p:grpSpPr>
          <p:sp>
            <p:nvSpPr>
              <p:cNvPr id="442" name="Google Shape;442;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3" name="Google Shape;443;p33"/>
              <p:cNvSpPr/>
              <p:nvPr/>
            </p:nvSpPr>
            <p:spPr>
              <a:xfrm>
                <a:off x="3049014" y="6864917"/>
                <a:ext cx="133800" cy="133800"/>
              </a:xfrm>
              <a:prstGeom prst="ellipse">
                <a:avLst/>
              </a:prstGeom>
              <a:gradFill>
                <a:gsLst>
                  <a:gs pos="0">
                    <a:schemeClr val="accent4"/>
                  </a:gs>
                  <a:gs pos="2000">
                    <a:schemeClr val="accent4"/>
                  </a:gs>
                  <a:gs pos="100000">
                    <a:srgbClr val="0F98B3"/>
                  </a:gs>
                </a:gsLst>
                <a:path path="circle">
                  <a:fillToRect l="50000" t="50000" r="50000" b="50000"/>
                </a:path>
                <a:tileRect/>
              </a:gradFill>
              <a:ln>
                <a:noFill/>
              </a:ln>
              <a:effectLst>
                <a:outerShdw blurRad="1270000" algn="ctr" rotWithShape="0">
                  <a:schemeClr val="accent4">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4" name="Google Shape;444;p33">
              <a:extLst>
                <a:ext uri="{C183D7F6-B498-43B3-948B-1728B52AA6E4}">
                  <adec:decorative xmlns:adec="http://schemas.microsoft.com/office/drawing/2017/decorative" val="1"/>
                </a:ext>
              </a:extLst>
            </p:cNvPr>
            <p:cNvGrpSpPr/>
            <p:nvPr/>
          </p:nvGrpSpPr>
          <p:grpSpPr>
            <a:xfrm>
              <a:off x="5583725" y="3525882"/>
              <a:ext cx="116624" cy="116450"/>
              <a:chOff x="2991668" y="6807571"/>
              <a:chExt cx="248400" cy="248400"/>
            </a:xfrm>
          </p:grpSpPr>
          <p:sp>
            <p:nvSpPr>
              <p:cNvPr id="445" name="Google Shape;445;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6" name="Google Shape;446;p33"/>
              <p:cNvSpPr/>
              <p:nvPr/>
            </p:nvSpPr>
            <p:spPr>
              <a:xfrm>
                <a:off x="3049014" y="6864917"/>
                <a:ext cx="133800" cy="133800"/>
              </a:xfrm>
              <a:prstGeom prst="ellipse">
                <a:avLst/>
              </a:prstGeom>
              <a:gradFill>
                <a:gsLst>
                  <a:gs pos="0">
                    <a:schemeClr val="accent5"/>
                  </a:gs>
                  <a:gs pos="2000">
                    <a:schemeClr val="accent5"/>
                  </a:gs>
                  <a:gs pos="100000">
                    <a:srgbClr val="66196E"/>
                  </a:gs>
                </a:gsLst>
                <a:path path="circle">
                  <a:fillToRect l="50000" t="50000" r="50000" b="50000"/>
                </a:path>
                <a:tileRect/>
              </a:gradFill>
              <a:ln>
                <a:noFill/>
              </a:ln>
              <a:effectLst>
                <a:outerShdw blurRad="1270000" algn="ctr" rotWithShape="0">
                  <a:schemeClr val="accent5">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7" name="Google Shape;447;p33">
              <a:extLst>
                <a:ext uri="{C183D7F6-B498-43B3-948B-1728B52AA6E4}">
                  <adec:decorative xmlns:adec="http://schemas.microsoft.com/office/drawing/2017/decorative" val="1"/>
                </a:ext>
              </a:extLst>
            </p:cNvPr>
            <p:cNvGrpSpPr/>
            <p:nvPr/>
          </p:nvGrpSpPr>
          <p:grpSpPr>
            <a:xfrm>
              <a:off x="6653671" y="3525882"/>
              <a:ext cx="116624" cy="116450"/>
              <a:chOff x="2991668" y="6807571"/>
              <a:chExt cx="248400" cy="248400"/>
            </a:xfrm>
          </p:grpSpPr>
          <p:sp>
            <p:nvSpPr>
              <p:cNvPr id="448" name="Google Shape;448;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9" name="Google Shape;449;p33"/>
              <p:cNvSpPr/>
              <p:nvPr/>
            </p:nvSpPr>
            <p:spPr>
              <a:xfrm>
                <a:off x="3049014" y="6864917"/>
                <a:ext cx="133800" cy="133800"/>
              </a:xfrm>
              <a:prstGeom prst="ellipse">
                <a:avLst/>
              </a:prstGeom>
              <a:gradFill>
                <a:gsLst>
                  <a:gs pos="0">
                    <a:schemeClr val="accent6"/>
                  </a:gs>
                  <a:gs pos="2000">
                    <a:schemeClr val="accent6"/>
                  </a:gs>
                  <a:gs pos="100000">
                    <a:srgbClr val="980B84"/>
                  </a:gs>
                </a:gsLst>
                <a:path path="circle">
                  <a:fillToRect l="50000" t="50000" r="50000" b="50000"/>
                </a:path>
                <a:tileRect/>
              </a:gradFill>
              <a:ln>
                <a:noFill/>
              </a:ln>
              <a:effectLst>
                <a:outerShdw blurRad="1270000" algn="ctr" rotWithShape="0">
                  <a:schemeClr val="accent6">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50" name="Google Shape;450;p33">
              <a:extLst>
                <a:ext uri="{C183D7F6-B498-43B3-948B-1728B52AA6E4}">
                  <adec:decorative xmlns:adec="http://schemas.microsoft.com/office/drawing/2017/decorative" val="1"/>
                </a:ext>
              </a:extLst>
            </p:cNvPr>
            <p:cNvGrpSpPr/>
            <p:nvPr/>
          </p:nvGrpSpPr>
          <p:grpSpPr>
            <a:xfrm>
              <a:off x="7737080" y="3525882"/>
              <a:ext cx="116624" cy="116450"/>
              <a:chOff x="2991668" y="6807571"/>
              <a:chExt cx="248400" cy="248400"/>
            </a:xfrm>
          </p:grpSpPr>
          <p:sp>
            <p:nvSpPr>
              <p:cNvPr id="451" name="Google Shape;451;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52" name="Google Shape;452;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453" name="Google Shape;453;p33">
              <a:extLst>
                <a:ext uri="{C183D7F6-B498-43B3-948B-1728B52AA6E4}">
                  <adec:decorative xmlns:adec="http://schemas.microsoft.com/office/drawing/2017/decorative" val="1"/>
                </a:ext>
              </a:extLst>
            </p:cNvPr>
            <p:cNvCxnSpPr/>
            <p:nvPr/>
          </p:nvCxnSpPr>
          <p:spPr>
            <a:xfrm>
              <a:off x="783205" y="613302"/>
              <a:ext cx="2070300" cy="0"/>
            </a:xfrm>
            <a:prstGeom prst="straightConnector1">
              <a:avLst/>
            </a:prstGeom>
            <a:noFill/>
            <a:ln w="12700" cap="flat" cmpd="sng">
              <a:solidFill>
                <a:srgbClr val="627597"/>
              </a:solidFill>
              <a:prstDash val="solid"/>
              <a:miter lim="800000"/>
              <a:headEnd type="none" w="sm" len="sm"/>
              <a:tailEnd type="none" w="sm" len="sm"/>
            </a:ln>
          </p:spPr>
        </p:cxnSp>
        <p:cxnSp>
          <p:nvCxnSpPr>
            <p:cNvPr id="52" name="Google Shape;67;p15">
              <a:extLst>
                <a:ext uri="{FF2B5EF4-FFF2-40B4-BE49-F238E27FC236}">
                  <a16:creationId xmlns:a16="http://schemas.microsoft.com/office/drawing/2014/main" id="{1D16FF24-B0F8-B641-AD66-E286C3F257F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56" name="Google Shape;456;p33"/>
          <p:cNvSpPr txBox="1">
            <a:spLocks noGrp="1"/>
          </p:cNvSpPr>
          <p:nvPr>
            <p:ph type="title"/>
          </p:nvPr>
        </p:nvSpPr>
        <p:spPr>
          <a:xfrm>
            <a:off x="987552" y="112166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solidFill>
                  <a:schemeClr val="bg1"/>
                </a:solidFill>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33"/>
          <p:cNvSpPr txBox="1">
            <a:spLocks noGrp="1"/>
          </p:cNvSpPr>
          <p:nvPr>
            <p:ph type="subTitle" idx="1"/>
          </p:nvPr>
        </p:nvSpPr>
        <p:spPr>
          <a:xfrm>
            <a:off x="999744" y="573024"/>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57" name="Google Shape;457;p33"/>
          <p:cNvSpPr txBox="1">
            <a:spLocks noGrp="1"/>
          </p:cNvSpPr>
          <p:nvPr>
            <p:ph type="body" idx="2"/>
          </p:nvPr>
        </p:nvSpPr>
        <p:spPr>
          <a:xfrm>
            <a:off x="5364352" y="1121664"/>
            <a:ext cx="3901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58" name="Google Shape;458;p33"/>
          <p:cNvSpPr txBox="1">
            <a:spLocks noGrp="1"/>
          </p:cNvSpPr>
          <p:nvPr>
            <p:ph type="body" idx="3"/>
          </p:nvPr>
        </p:nvSpPr>
        <p:spPr>
          <a:xfrm>
            <a:off x="2426208" y="3352800"/>
            <a:ext cx="1633600" cy="195200"/>
          </a:xfrm>
          <a:prstGeom prst="rect">
            <a:avLst/>
          </a:prstGeom>
        </p:spPr>
        <p:txBody>
          <a:bodyPr spcFirstLastPara="1" wrap="square" lIns="45700" tIns="18275" rIns="45700" bIns="18275" anchor="t" anchorCtr="0">
            <a:noAutofit/>
          </a:bodyPr>
          <a:lstStyle>
            <a:lvl1pPr marL="1693" lvl="0" indent="0" algn="ctr">
              <a:lnSpc>
                <a:spcPct val="100000"/>
              </a:lnSpc>
              <a:spcBef>
                <a:spcPts val="0"/>
              </a:spcBef>
              <a:spcAft>
                <a:spcPts val="0"/>
              </a:spcAft>
              <a:buSzPts val="700"/>
              <a:buNone/>
              <a:defRPr sz="800" b="0" i="0">
                <a:latin typeface="Segoe UI" panose="020B0502040204020203" pitchFamily="34" charset="0"/>
              </a:defRPr>
            </a:lvl1pPr>
            <a:lvl2pPr marL="1219170" lvl="1" indent="-364058" algn="ctr">
              <a:spcBef>
                <a:spcPts val="0"/>
              </a:spcBef>
              <a:spcAft>
                <a:spcPts val="0"/>
              </a:spcAft>
              <a:buSzPts val="700"/>
              <a:buChar char="○"/>
              <a:defRPr sz="933"/>
            </a:lvl2pPr>
            <a:lvl3pPr marL="1828754" lvl="2" indent="-364058" algn="ctr">
              <a:spcBef>
                <a:spcPts val="0"/>
              </a:spcBef>
              <a:spcAft>
                <a:spcPts val="0"/>
              </a:spcAft>
              <a:buSzPts val="700"/>
              <a:buChar char="■"/>
              <a:defRPr sz="933"/>
            </a:lvl3pPr>
            <a:lvl4pPr marL="2438339" lvl="3" indent="-364058" algn="ctr">
              <a:spcBef>
                <a:spcPts val="0"/>
              </a:spcBef>
              <a:spcAft>
                <a:spcPts val="0"/>
              </a:spcAft>
              <a:buSzPts val="700"/>
              <a:buChar char="●"/>
              <a:defRPr sz="933"/>
            </a:lvl4pPr>
            <a:lvl5pPr marL="3047924" lvl="4" indent="-364058" algn="ctr">
              <a:spcBef>
                <a:spcPts val="0"/>
              </a:spcBef>
              <a:spcAft>
                <a:spcPts val="0"/>
              </a:spcAft>
              <a:buSzPts val="700"/>
              <a:buChar char="○"/>
              <a:defRPr sz="933"/>
            </a:lvl5pPr>
            <a:lvl6pPr marL="3657509" lvl="5" indent="-364058" algn="ctr">
              <a:spcBef>
                <a:spcPts val="0"/>
              </a:spcBef>
              <a:spcAft>
                <a:spcPts val="0"/>
              </a:spcAft>
              <a:buSzPts val="700"/>
              <a:buChar char="■"/>
              <a:defRPr sz="933"/>
            </a:lvl6pPr>
            <a:lvl7pPr marL="4267093" lvl="6" indent="-364058" algn="ctr">
              <a:spcBef>
                <a:spcPts val="0"/>
              </a:spcBef>
              <a:spcAft>
                <a:spcPts val="0"/>
              </a:spcAft>
              <a:buSzPts val="700"/>
              <a:buChar char="●"/>
              <a:defRPr sz="933"/>
            </a:lvl7pPr>
            <a:lvl8pPr marL="4876678" lvl="7" indent="-364058" algn="ctr">
              <a:spcBef>
                <a:spcPts val="0"/>
              </a:spcBef>
              <a:spcAft>
                <a:spcPts val="0"/>
              </a:spcAft>
              <a:buSzPts val="700"/>
              <a:buChar char="○"/>
              <a:defRPr sz="933"/>
            </a:lvl8pPr>
            <a:lvl9pPr marL="5486263" lvl="8" indent="-364058" algn="ctr">
              <a:spcBef>
                <a:spcPts val="0"/>
              </a:spcBef>
              <a:spcAft>
                <a:spcPts val="0"/>
              </a:spcAft>
              <a:buSzPts val="700"/>
              <a:buChar char="■"/>
              <a:defRPr sz="933"/>
            </a:lvl9pPr>
          </a:lstStyle>
          <a:p>
            <a:endParaRPr/>
          </a:p>
        </p:txBody>
      </p:sp>
      <p:sp>
        <p:nvSpPr>
          <p:cNvPr id="459" name="Google Shape;459;p33"/>
          <p:cNvSpPr txBox="1">
            <a:spLocks noGrp="1"/>
          </p:cNvSpPr>
          <p:nvPr>
            <p:ph type="body" idx="4"/>
          </p:nvPr>
        </p:nvSpPr>
        <p:spPr>
          <a:xfrm>
            <a:off x="2426208" y="3535680"/>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0" name="Google Shape;460;p33"/>
          <p:cNvSpPr txBox="1">
            <a:spLocks noGrp="1"/>
          </p:cNvSpPr>
          <p:nvPr>
            <p:ph type="body" idx="5"/>
          </p:nvPr>
        </p:nvSpPr>
        <p:spPr>
          <a:xfrm>
            <a:off x="2036064" y="3779520"/>
            <a:ext cx="2414000" cy="41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1" name="Google Shape;461;p33"/>
          <p:cNvSpPr txBox="1">
            <a:spLocks noGrp="1"/>
          </p:cNvSpPr>
          <p:nvPr>
            <p:ph type="body" idx="6"/>
          </p:nvPr>
        </p:nvSpPr>
        <p:spPr>
          <a:xfrm>
            <a:off x="98755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7" name="Google Shape;467;p33"/>
          <p:cNvSpPr txBox="1">
            <a:spLocks noGrp="1"/>
          </p:cNvSpPr>
          <p:nvPr>
            <p:ph type="body" idx="15"/>
          </p:nvPr>
        </p:nvSpPr>
        <p:spPr>
          <a:xfrm>
            <a:off x="98755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2" name="Google Shape;462;p33"/>
          <p:cNvSpPr txBox="1">
            <a:spLocks noGrp="1"/>
          </p:cNvSpPr>
          <p:nvPr>
            <p:ph type="body" idx="7"/>
          </p:nvPr>
        </p:nvSpPr>
        <p:spPr>
          <a:xfrm>
            <a:off x="3852703"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8" name="Google Shape;468;p33"/>
          <p:cNvSpPr txBox="1">
            <a:spLocks noGrp="1"/>
          </p:cNvSpPr>
          <p:nvPr>
            <p:ph type="body" idx="16"/>
          </p:nvPr>
        </p:nvSpPr>
        <p:spPr>
          <a:xfrm>
            <a:off x="385267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3" name="Google Shape;463;p33"/>
          <p:cNvSpPr txBox="1">
            <a:spLocks noGrp="1"/>
          </p:cNvSpPr>
          <p:nvPr>
            <p:ph type="body" idx="8"/>
          </p:nvPr>
        </p:nvSpPr>
        <p:spPr>
          <a:xfrm>
            <a:off x="5279136" y="37307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1" name="Google Shape;471;p33"/>
          <p:cNvSpPr txBox="1">
            <a:spLocks noGrp="1"/>
          </p:cNvSpPr>
          <p:nvPr>
            <p:ph type="body" idx="19"/>
          </p:nvPr>
        </p:nvSpPr>
        <p:spPr>
          <a:xfrm>
            <a:off x="5279136" y="3998976"/>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4" name="Google Shape;464;p33"/>
          <p:cNvSpPr txBox="1">
            <a:spLocks noGrp="1"/>
          </p:cNvSpPr>
          <p:nvPr>
            <p:ph type="body" idx="9"/>
          </p:nvPr>
        </p:nvSpPr>
        <p:spPr>
          <a:xfrm>
            <a:off x="6705600"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9" name="Google Shape;469;p33"/>
          <p:cNvSpPr txBox="1">
            <a:spLocks noGrp="1"/>
          </p:cNvSpPr>
          <p:nvPr>
            <p:ph type="body" idx="17"/>
          </p:nvPr>
        </p:nvSpPr>
        <p:spPr>
          <a:xfrm>
            <a:off x="6705600"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5" name="Google Shape;465;p33"/>
          <p:cNvSpPr txBox="1">
            <a:spLocks noGrp="1"/>
          </p:cNvSpPr>
          <p:nvPr>
            <p:ph type="body" idx="13"/>
          </p:nvPr>
        </p:nvSpPr>
        <p:spPr>
          <a:xfrm>
            <a:off x="8132064" y="374294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2" name="Google Shape;472;p33"/>
          <p:cNvSpPr txBox="1">
            <a:spLocks noGrp="1"/>
          </p:cNvSpPr>
          <p:nvPr>
            <p:ph type="body" idx="20"/>
          </p:nvPr>
        </p:nvSpPr>
        <p:spPr>
          <a:xfrm>
            <a:off x="8132064" y="401116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6" name="Google Shape;466;p33"/>
          <p:cNvSpPr txBox="1">
            <a:spLocks noGrp="1"/>
          </p:cNvSpPr>
          <p:nvPr>
            <p:ph type="body" idx="14"/>
          </p:nvPr>
        </p:nvSpPr>
        <p:spPr>
          <a:xfrm>
            <a:off x="958291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0" name="Google Shape;470;p33"/>
          <p:cNvSpPr txBox="1">
            <a:spLocks noGrp="1"/>
          </p:cNvSpPr>
          <p:nvPr>
            <p:ph type="body" idx="18"/>
          </p:nvPr>
        </p:nvSpPr>
        <p:spPr>
          <a:xfrm>
            <a:off x="958291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51" name="Google Shape;268;p27">
            <a:extLst>
              <a:ext uri="{FF2B5EF4-FFF2-40B4-BE49-F238E27FC236}">
                <a16:creationId xmlns:a16="http://schemas.microsoft.com/office/drawing/2014/main" id="{BD598AAA-EC64-E247-A143-0FD7003A5EBE}"/>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2BA2F9A7-3EC2-4016-1B49-A2849CDCD573}"/>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431358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Left-side Three Features" preserve="1" userDrawn="1">
  <p:cSld name="Left-side Three Features">
    <p:spTree>
      <p:nvGrpSpPr>
        <p:cNvPr id="1" name="Shape 473"/>
        <p:cNvGrpSpPr/>
        <p:nvPr/>
      </p:nvGrpSpPr>
      <p:grpSpPr>
        <a:xfrm>
          <a:off x="0" y="0"/>
          <a:ext cx="0" cy="0"/>
          <a:chOff x="0" y="0"/>
          <a:chExt cx="0" cy="0"/>
        </a:xfrm>
      </p:grpSpPr>
      <p:grpSp>
        <p:nvGrpSpPr>
          <p:cNvPr id="3" name="Group 2">
            <a:extLst>
              <a:ext uri="{FF2B5EF4-FFF2-40B4-BE49-F238E27FC236}">
                <a16:creationId xmlns:a16="http://schemas.microsoft.com/office/drawing/2014/main" id="{6918A15B-1B0C-3FEA-A206-165286B4C386}"/>
              </a:ext>
              <a:ext uri="{C183D7F6-B498-43B3-948B-1728B52AA6E4}">
                <adec:decorative xmlns:adec="http://schemas.microsoft.com/office/drawing/2017/decorative" val="1"/>
              </a:ext>
            </a:extLst>
          </p:cNvPr>
          <p:cNvGrpSpPr/>
          <p:nvPr userDrawn="1"/>
        </p:nvGrpSpPr>
        <p:grpSpPr>
          <a:xfrm>
            <a:off x="840271" y="-1396267"/>
            <a:ext cx="16560620" cy="9094817"/>
            <a:chOff x="630203" y="-1047201"/>
            <a:chExt cx="12420465" cy="6821113"/>
          </a:xfrm>
        </p:grpSpPr>
        <p:grpSp>
          <p:nvGrpSpPr>
            <p:cNvPr id="2" name="Group 1">
              <a:extLst>
                <a:ext uri="{FF2B5EF4-FFF2-40B4-BE49-F238E27FC236}">
                  <a16:creationId xmlns:a16="http://schemas.microsoft.com/office/drawing/2014/main" id="{CEC1B788-A994-4CB3-5A96-6C8835D4CE39}"/>
                </a:ext>
                <a:ext uri="{C183D7F6-B498-43B3-948B-1728B52AA6E4}">
                  <adec:decorative xmlns:adec="http://schemas.microsoft.com/office/drawing/2017/decorative" val="1"/>
                </a:ext>
              </a:extLst>
            </p:cNvPr>
            <p:cNvGrpSpPr/>
            <p:nvPr userDrawn="1"/>
          </p:nvGrpSpPr>
          <p:grpSpPr>
            <a:xfrm>
              <a:off x="630203" y="-1047201"/>
              <a:ext cx="12420465" cy="6821113"/>
              <a:chOff x="630203" y="-1047201"/>
              <a:chExt cx="12420465" cy="6821113"/>
            </a:xfrm>
          </p:grpSpPr>
          <p:sp>
            <p:nvSpPr>
              <p:cNvPr id="477" name="Google Shape;477;p34">
                <a:extLst>
                  <a:ext uri="{C183D7F6-B498-43B3-948B-1728B52AA6E4}">
                    <adec:decorative xmlns:adec="http://schemas.microsoft.com/office/drawing/2017/decorative" val="1"/>
                  </a:ext>
                </a:extLst>
              </p:cNvPr>
              <p:cNvSpPr/>
              <p:nvPr/>
            </p:nvSpPr>
            <p:spPr>
              <a:xfrm>
                <a:off x="6636368" y="-630488"/>
                <a:ext cx="6414300" cy="6404400"/>
              </a:xfrm>
              <a:prstGeom prst="ellipse">
                <a:avLst/>
              </a:prstGeom>
              <a:gradFill>
                <a:gsLst>
                  <a:gs pos="0">
                    <a:srgbClr val="1F9CF0"/>
                  </a:gs>
                  <a:gs pos="100000">
                    <a:srgbClr val="D59DFF">
                      <a:alpha val="42352"/>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78" name="Google Shape;478;p34">
                <a:extLst>
                  <a:ext uri="{C183D7F6-B498-43B3-948B-1728B52AA6E4}">
                    <adec:decorative xmlns:adec="http://schemas.microsoft.com/office/drawing/2017/decorative" val="1"/>
                  </a:ext>
                </a:extLst>
              </p:cNvPr>
              <p:cNvSpPr/>
              <p:nvPr/>
            </p:nvSpPr>
            <p:spPr>
              <a:xfrm>
                <a:off x="5273946" y="2868323"/>
                <a:ext cx="1612500" cy="1609800"/>
              </a:xfrm>
              <a:prstGeom prst="ellipse">
                <a:avLst/>
              </a:prstGeom>
              <a:gradFill>
                <a:gsLst>
                  <a:gs pos="0">
                    <a:srgbClr val="8661C5"/>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0" name="Google Shape;480;p34"/>
              <p:cNvSpPr/>
              <p:nvPr/>
            </p:nvSpPr>
            <p:spPr>
              <a:xfrm>
                <a:off x="1180602" y="1274407"/>
                <a:ext cx="3396854" cy="1087061"/>
              </a:xfrm>
              <a:prstGeom prst="roundRect">
                <a:avLst>
                  <a:gd name="adj" fmla="val 3188"/>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pic>
            <p:nvPicPr>
              <p:cNvPr id="482" name="Google Shape;482;p3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grpSp>
            <p:nvGrpSpPr>
              <p:cNvPr id="483" name="Google Shape;483;p34">
                <a:extLst>
                  <a:ext uri="{C183D7F6-B498-43B3-948B-1728B52AA6E4}">
                    <adec:decorative xmlns:adec="http://schemas.microsoft.com/office/drawing/2017/decorative" val="1"/>
                  </a:ext>
                </a:extLst>
              </p:cNvPr>
              <p:cNvGrpSpPr/>
              <p:nvPr/>
            </p:nvGrpSpPr>
            <p:grpSpPr>
              <a:xfrm>
                <a:off x="820220" y="1469444"/>
                <a:ext cx="705748" cy="704283"/>
                <a:chOff x="1551767" y="2937134"/>
                <a:chExt cx="1535400" cy="1534500"/>
              </a:xfrm>
            </p:grpSpPr>
            <p:sp>
              <p:nvSpPr>
                <p:cNvPr id="484" name="Google Shape;484;p34"/>
                <p:cNvSpPr/>
                <p:nvPr/>
              </p:nvSpPr>
              <p:spPr>
                <a:xfrm>
                  <a:off x="1551767" y="2937134"/>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5" name="Google Shape;485;p34"/>
                <p:cNvSpPr/>
                <p:nvPr/>
              </p:nvSpPr>
              <p:spPr>
                <a:xfrm>
                  <a:off x="1811292" y="3198537"/>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486" name="Google Shape;486;p34">
                <a:extLst>
                  <a:ext uri="{C183D7F6-B498-43B3-948B-1728B52AA6E4}">
                    <adec:decorative xmlns:adec="http://schemas.microsoft.com/office/drawing/2017/decorative" val="1"/>
                  </a:ext>
                </a:extLst>
              </p:cNvPr>
              <p:cNvSpPr/>
              <p:nvPr/>
            </p:nvSpPr>
            <p:spPr>
              <a:xfrm>
                <a:off x="820063" y="2601735"/>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8" name="Google Shape;488;p34">
                <a:extLst>
                  <a:ext uri="{C183D7F6-B498-43B3-948B-1728B52AA6E4}">
                    <adec:decorative xmlns:adec="http://schemas.microsoft.com/office/drawing/2017/decorative" val="1"/>
                  </a:ext>
                </a:extLst>
              </p:cNvPr>
              <p:cNvSpPr/>
              <p:nvPr/>
            </p:nvSpPr>
            <p:spPr>
              <a:xfrm>
                <a:off x="1180459" y="2445158"/>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sp>
            <p:nvSpPr>
              <p:cNvPr id="489" name="Google Shape;489;p34">
                <a:extLst>
                  <a:ext uri="{C183D7F6-B498-43B3-948B-1728B52AA6E4}">
                    <adec:decorative xmlns:adec="http://schemas.microsoft.com/office/drawing/2017/decorative" val="1"/>
                  </a:ext>
                </a:extLst>
              </p:cNvPr>
              <p:cNvSpPr/>
              <p:nvPr/>
            </p:nvSpPr>
            <p:spPr>
              <a:xfrm>
                <a:off x="820063" y="3772667"/>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91" name="Google Shape;491;p34">
                <a:extLst>
                  <a:ext uri="{C183D7F6-B498-43B3-948B-1728B52AA6E4}">
                    <adec:decorative xmlns:adec="http://schemas.microsoft.com/office/drawing/2017/decorative" val="1"/>
                  </a:ext>
                </a:extLst>
              </p:cNvPr>
              <p:cNvSpPr/>
              <p:nvPr/>
            </p:nvSpPr>
            <p:spPr>
              <a:xfrm>
                <a:off x="1180459" y="3616090"/>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cxnSp>
            <p:nvCxnSpPr>
              <p:cNvPr id="32" name="Google Shape;67;p15">
                <a:extLst>
                  <a:ext uri="{FF2B5EF4-FFF2-40B4-BE49-F238E27FC236}">
                    <a16:creationId xmlns:a16="http://schemas.microsoft.com/office/drawing/2014/main" id="{70CFA9DA-9887-894C-9497-56E08226B48E}"/>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87" name="Google Shape;487;p34">
              <a:extLst>
                <a:ext uri="{C183D7F6-B498-43B3-948B-1728B52AA6E4}">
                  <adec:decorative xmlns:adec="http://schemas.microsoft.com/office/drawing/2017/decorative" val="1"/>
                </a:ext>
              </a:extLst>
            </p:cNvPr>
            <p:cNvSpPr/>
            <p:nvPr/>
          </p:nvSpPr>
          <p:spPr>
            <a:xfrm>
              <a:off x="941843" y="2719176"/>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90" name="Google Shape;490;p34">
              <a:extLst>
                <a:ext uri="{C183D7F6-B498-43B3-948B-1728B52AA6E4}">
                  <adec:decorative xmlns:adec="http://schemas.microsoft.com/office/drawing/2017/decorative" val="1"/>
                </a:ext>
              </a:extLst>
            </p:cNvPr>
            <p:cNvSpPr/>
            <p:nvPr/>
          </p:nvSpPr>
          <p:spPr>
            <a:xfrm>
              <a:off x="941843" y="3890108"/>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5" name="Google Shape;262;p26">
            <a:extLst>
              <a:ext uri="{FF2B5EF4-FFF2-40B4-BE49-F238E27FC236}">
                <a16:creationId xmlns:a16="http://schemas.microsoft.com/office/drawing/2014/main" id="{AB25E7C3-F3BF-0722-EC0A-A83C1769E129}"/>
              </a:ext>
            </a:extLst>
          </p:cNvPr>
          <p:cNvSpPr txBox="1">
            <a:spLocks noGrp="1"/>
          </p:cNvSpPr>
          <p:nvPr>
            <p:ph type="title"/>
          </p:nvPr>
        </p:nvSpPr>
        <p:spPr>
          <a:xfrm>
            <a:off x="1563936" y="103749"/>
            <a:ext cx="5364400" cy="12192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sz="32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2" name="Google Shape;492;p34"/>
          <p:cNvSpPr>
            <a:spLocks noGrp="1"/>
          </p:cNvSpPr>
          <p:nvPr>
            <p:ph type="pic" idx="2"/>
          </p:nvPr>
        </p:nvSpPr>
        <p:spPr>
          <a:xfrm>
            <a:off x="1308348" y="2171852"/>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5" name="Google Shape;495;p34"/>
          <p:cNvSpPr txBox="1">
            <a:spLocks noGrp="1"/>
          </p:cNvSpPr>
          <p:nvPr>
            <p:ph type="body" idx="1"/>
          </p:nvPr>
        </p:nvSpPr>
        <p:spPr>
          <a:xfrm>
            <a:off x="2274299" y="1877881"/>
            <a:ext cx="2029320" cy="286659"/>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nSpc>
                <a:spcPct val="100000"/>
              </a:lnSpc>
              <a:spcBef>
                <a:spcPts val="0"/>
              </a:spcBef>
              <a:spcAft>
                <a:spcPts val="0"/>
              </a:spcAft>
              <a:buSzPts val="1100"/>
              <a:buChar char="○"/>
              <a:defRPr sz="1467"/>
            </a:lvl2pPr>
            <a:lvl3pPr marL="1828754" lvl="2" indent="-397923">
              <a:lnSpc>
                <a:spcPct val="100000"/>
              </a:lnSpc>
              <a:spcBef>
                <a:spcPts val="0"/>
              </a:spcBef>
              <a:spcAft>
                <a:spcPts val="0"/>
              </a:spcAft>
              <a:buSzPts val="1100"/>
              <a:buChar char="■"/>
              <a:defRPr sz="1467"/>
            </a:lvl3pPr>
            <a:lvl4pPr marL="2438339" lvl="3" indent="-397923">
              <a:lnSpc>
                <a:spcPct val="100000"/>
              </a:lnSpc>
              <a:spcBef>
                <a:spcPts val="0"/>
              </a:spcBef>
              <a:spcAft>
                <a:spcPts val="0"/>
              </a:spcAft>
              <a:buSzPts val="1100"/>
              <a:buChar char="●"/>
              <a:defRPr sz="1467"/>
            </a:lvl4pPr>
            <a:lvl5pPr marL="3047924" lvl="4" indent="-397923">
              <a:lnSpc>
                <a:spcPct val="100000"/>
              </a:lnSpc>
              <a:spcBef>
                <a:spcPts val="0"/>
              </a:spcBef>
              <a:spcAft>
                <a:spcPts val="0"/>
              </a:spcAft>
              <a:buSzPts val="1100"/>
              <a:buChar char="○"/>
              <a:defRPr sz="1467"/>
            </a:lvl5pPr>
            <a:lvl6pPr marL="3657509" lvl="5" indent="-397923">
              <a:lnSpc>
                <a:spcPct val="100000"/>
              </a:lnSpc>
              <a:spcBef>
                <a:spcPts val="0"/>
              </a:spcBef>
              <a:spcAft>
                <a:spcPts val="0"/>
              </a:spcAft>
              <a:buSzPts val="1100"/>
              <a:buChar char="■"/>
              <a:defRPr sz="1467"/>
            </a:lvl6pPr>
            <a:lvl7pPr marL="4267093" lvl="6" indent="-397923">
              <a:lnSpc>
                <a:spcPct val="100000"/>
              </a:lnSpc>
              <a:spcBef>
                <a:spcPts val="0"/>
              </a:spcBef>
              <a:spcAft>
                <a:spcPts val="0"/>
              </a:spcAft>
              <a:buSzPts val="1100"/>
              <a:buChar char="●"/>
              <a:defRPr sz="1467"/>
            </a:lvl7pPr>
            <a:lvl8pPr marL="4876678" lvl="7" indent="-397923">
              <a:lnSpc>
                <a:spcPct val="100000"/>
              </a:lnSpc>
              <a:spcBef>
                <a:spcPts val="0"/>
              </a:spcBef>
              <a:spcAft>
                <a:spcPts val="0"/>
              </a:spcAft>
              <a:buSzPts val="1100"/>
              <a:buChar char="○"/>
              <a:defRPr sz="1467"/>
            </a:lvl8pPr>
            <a:lvl9pPr marL="5486263" lvl="8" indent="-397923">
              <a:lnSpc>
                <a:spcPct val="100000"/>
              </a:lnSpc>
              <a:spcBef>
                <a:spcPts val="0"/>
              </a:spcBef>
              <a:spcAft>
                <a:spcPts val="0"/>
              </a:spcAft>
              <a:buSzPts val="1100"/>
              <a:buChar char="■"/>
              <a:defRPr sz="1467"/>
            </a:lvl9pPr>
          </a:lstStyle>
          <a:p>
            <a:endParaRPr/>
          </a:p>
        </p:txBody>
      </p:sp>
      <p:sp>
        <p:nvSpPr>
          <p:cNvPr id="496" name="Google Shape;496;p34"/>
          <p:cNvSpPr txBox="1">
            <a:spLocks noGrp="1"/>
          </p:cNvSpPr>
          <p:nvPr>
            <p:ph type="body" idx="5"/>
          </p:nvPr>
        </p:nvSpPr>
        <p:spPr>
          <a:xfrm>
            <a:off x="2274300" y="2227178"/>
            <a:ext cx="3341993" cy="656337"/>
          </a:xfrm>
          <a:prstGeom prst="rect">
            <a:avLst/>
          </a:prstGeom>
        </p:spPr>
        <p:txBody>
          <a:bodyPr spcFirstLastPara="1" vert="horz" wrap="square" lIns="45700" tIns="18275" rIns="45700" bIns="18275" rtlCol="0" anchor="t" anchorCtr="0">
            <a:noAutofit/>
          </a:bodyPr>
          <a:lstStyle>
            <a:lvl1pPr>
              <a:spcBef>
                <a:spcPts val="133"/>
              </a:spcBef>
              <a:spcAft>
                <a:spcPts val="0"/>
              </a:spcAft>
              <a:defRPr lang="en-US" sz="1067" b="0" i="0" dirty="0" smtClean="0">
                <a:latin typeface="Segoe UI" panose="020B0502040204020203" pitchFamily="34" charset="0"/>
              </a:defRPr>
            </a:lvl1pPr>
            <a:lvl2pPr>
              <a:spcBef>
                <a:spcPts val="133"/>
              </a:spcBef>
              <a:spcAft>
                <a:spcPts val="0"/>
              </a:spcAft>
              <a:defRPr lang="en-US" sz="1067" dirty="0" smtClean="0"/>
            </a:lvl2pPr>
            <a:lvl3pPr>
              <a:spcBef>
                <a:spcPts val="133"/>
              </a:spcBef>
              <a:spcAft>
                <a:spcPts val="0"/>
              </a:spcAft>
              <a:defRPr lang="en-US" sz="1067" dirty="0" smtClean="0"/>
            </a:lvl3pPr>
            <a:lvl4pPr>
              <a:spcBef>
                <a:spcPts val="133"/>
              </a:spcBef>
              <a:spcAft>
                <a:spcPts val="0"/>
              </a:spcAft>
              <a:defRPr lang="en-US" sz="1067" dirty="0" smtClean="0"/>
            </a:lvl4pPr>
            <a:lvl5pPr>
              <a:spcBef>
                <a:spcPts val="133"/>
              </a:spcBef>
              <a:spcAft>
                <a:spcPts val="0"/>
              </a:spcAft>
              <a:defRPr lang="en-US" sz="1067" dirty="0"/>
            </a:lvl5pPr>
          </a:lstStyle>
          <a:p>
            <a:pPr marL="0" lvl="0" indent="0">
              <a:spcBef>
                <a:spcPts val="0"/>
              </a:spcBef>
              <a:spcAft>
                <a:spcPts val="0"/>
              </a:spcAft>
              <a:buSzPts val="800"/>
              <a:buNone/>
            </a:pPr>
            <a:endParaRPr lang="en-US"/>
          </a:p>
        </p:txBody>
      </p:sp>
      <p:sp>
        <p:nvSpPr>
          <p:cNvPr id="29" name="Google Shape;492;p34">
            <a:extLst>
              <a:ext uri="{FF2B5EF4-FFF2-40B4-BE49-F238E27FC236}">
                <a16:creationId xmlns:a16="http://schemas.microsoft.com/office/drawing/2014/main" id="{B2961469-D98A-3946-8147-3909918D86A6}"/>
              </a:ext>
            </a:extLst>
          </p:cNvPr>
          <p:cNvSpPr>
            <a:spLocks noGrp="1"/>
          </p:cNvSpPr>
          <p:nvPr>
            <p:ph type="pic" idx="10"/>
          </p:nvPr>
        </p:nvSpPr>
        <p:spPr>
          <a:xfrm>
            <a:off x="1308348" y="3679988"/>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7" name="Google Shape;497;p34"/>
          <p:cNvSpPr txBox="1">
            <a:spLocks noGrp="1"/>
          </p:cNvSpPr>
          <p:nvPr>
            <p:ph type="body" idx="6"/>
          </p:nvPr>
        </p:nvSpPr>
        <p:spPr>
          <a:xfrm>
            <a:off x="2274299" y="3438457"/>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498" name="Google Shape;498;p34"/>
          <p:cNvSpPr txBox="1">
            <a:spLocks noGrp="1"/>
          </p:cNvSpPr>
          <p:nvPr>
            <p:ph type="body" idx="7"/>
          </p:nvPr>
        </p:nvSpPr>
        <p:spPr>
          <a:xfrm>
            <a:off x="2274300" y="3787754"/>
            <a:ext cx="3341993" cy="656337"/>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0" name="Google Shape;492;p34">
            <a:extLst>
              <a:ext uri="{FF2B5EF4-FFF2-40B4-BE49-F238E27FC236}">
                <a16:creationId xmlns:a16="http://schemas.microsoft.com/office/drawing/2014/main" id="{196967CD-4856-9243-9EFE-A327D7763891}"/>
              </a:ext>
            </a:extLst>
          </p:cNvPr>
          <p:cNvSpPr>
            <a:spLocks noGrp="1"/>
          </p:cNvSpPr>
          <p:nvPr>
            <p:ph type="pic" idx="11"/>
          </p:nvPr>
        </p:nvSpPr>
        <p:spPr>
          <a:xfrm>
            <a:off x="1308348" y="5241231"/>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9" name="Google Shape;499;p34"/>
          <p:cNvSpPr txBox="1">
            <a:spLocks noGrp="1"/>
          </p:cNvSpPr>
          <p:nvPr>
            <p:ph type="body" idx="8"/>
          </p:nvPr>
        </p:nvSpPr>
        <p:spPr>
          <a:xfrm>
            <a:off x="2274299" y="4999033"/>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500" name="Google Shape;500;p34"/>
          <p:cNvSpPr txBox="1">
            <a:spLocks noGrp="1"/>
          </p:cNvSpPr>
          <p:nvPr>
            <p:ph type="body" idx="9"/>
          </p:nvPr>
        </p:nvSpPr>
        <p:spPr>
          <a:xfrm>
            <a:off x="2274300" y="5348330"/>
            <a:ext cx="3341993" cy="656337"/>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1" name="Google Shape;268;p27">
            <a:extLst>
              <a:ext uri="{FF2B5EF4-FFF2-40B4-BE49-F238E27FC236}">
                <a16:creationId xmlns:a16="http://schemas.microsoft.com/office/drawing/2014/main" id="{5366E105-BBFE-6A48-9C65-CFF9CF06D742}"/>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70A99917-B0DA-239D-D4F7-9E780EC70768}"/>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5413726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Four Features - Right" preserve="1" userDrawn="1">
  <p:cSld name="Four Features - Right">
    <p:spTree>
      <p:nvGrpSpPr>
        <p:cNvPr id="1" name="Shape 501"/>
        <p:cNvGrpSpPr/>
        <p:nvPr/>
      </p:nvGrpSpPr>
      <p:grpSpPr>
        <a:xfrm>
          <a:off x="0" y="0"/>
          <a:ext cx="0" cy="0"/>
          <a:chOff x="0" y="0"/>
          <a:chExt cx="0" cy="0"/>
        </a:xfrm>
      </p:grpSpPr>
      <p:grpSp>
        <p:nvGrpSpPr>
          <p:cNvPr id="3" name="Group 2">
            <a:extLst>
              <a:ext uri="{FF2B5EF4-FFF2-40B4-BE49-F238E27FC236}">
                <a16:creationId xmlns:a16="http://schemas.microsoft.com/office/drawing/2014/main" id="{B4028172-C77B-BDC7-911D-9C09143BB692}"/>
              </a:ext>
              <a:ext uri="{C183D7F6-B498-43B3-948B-1728B52AA6E4}">
                <adec:decorative xmlns:adec="http://schemas.microsoft.com/office/drawing/2017/decorative" val="1"/>
              </a:ext>
            </a:extLst>
          </p:cNvPr>
          <p:cNvGrpSpPr/>
          <p:nvPr userDrawn="1"/>
        </p:nvGrpSpPr>
        <p:grpSpPr>
          <a:xfrm>
            <a:off x="-2658759" y="-3905035"/>
            <a:ext cx="14849829" cy="11912235"/>
            <a:chOff x="-1994069" y="-2928776"/>
            <a:chExt cx="11137372" cy="8934176"/>
          </a:xfrm>
        </p:grpSpPr>
        <p:sp>
          <p:nvSpPr>
            <p:cNvPr id="505" name="Google Shape;505;p35">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rgbClr val="1F9CF0">
                    <a:alpha val="74901"/>
                  </a:srgbClr>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06" name="Google Shape;506;p35">
              <a:extLst>
                <a:ext uri="{C183D7F6-B498-43B3-948B-1728B52AA6E4}">
                  <adec:decorative xmlns:adec="http://schemas.microsoft.com/office/drawing/2017/decorative" val="1"/>
                </a:ext>
              </a:extLst>
            </p:cNvPr>
            <p:cNvCxnSpPr>
              <a:cxnSpLocks/>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07" name="Google Shape;507;p3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723729" y="-2928776"/>
              <a:ext cx="3762369" cy="3762369"/>
            </a:xfrm>
            <a:prstGeom prst="rect">
              <a:avLst/>
            </a:prstGeom>
            <a:noFill/>
            <a:ln>
              <a:noFill/>
            </a:ln>
          </p:spPr>
        </p:pic>
        <p:sp>
          <p:nvSpPr>
            <p:cNvPr id="508" name="Google Shape;508;p35">
              <a:extLst>
                <a:ext uri="{C183D7F6-B498-43B3-948B-1728B52AA6E4}">
                  <adec:decorative xmlns:adec="http://schemas.microsoft.com/office/drawing/2017/decorative" val="1"/>
                </a:ext>
              </a:extLst>
            </p:cNvPr>
            <p:cNvSpPr/>
            <p:nvPr/>
          </p:nvSpPr>
          <p:spPr>
            <a:xfrm>
              <a:off x="-807350" y="3339348"/>
              <a:ext cx="1410000" cy="1407900"/>
            </a:xfrm>
            <a:prstGeom prst="ellipse">
              <a:avLst/>
            </a:prstGeom>
            <a:gradFill>
              <a:gsLst>
                <a:gs pos="0">
                  <a:srgbClr val="8661C5"/>
                </a:gs>
                <a:gs pos="100000">
                  <a:srgbClr val="161828">
                    <a:alpha val="74901"/>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509" name="Google Shape;509;p35">
              <a:extLst>
                <a:ext uri="{C183D7F6-B498-43B3-948B-1728B52AA6E4}">
                  <adec:decorative xmlns:adec="http://schemas.microsoft.com/office/drawing/2017/decorative" val="1"/>
                </a:ext>
              </a:extLst>
            </p:cNvPr>
            <p:cNvGrpSpPr/>
            <p:nvPr/>
          </p:nvGrpSpPr>
          <p:grpSpPr>
            <a:xfrm>
              <a:off x="4959237" y="1033679"/>
              <a:ext cx="488257" cy="487204"/>
              <a:chOff x="9522579" y="1481845"/>
              <a:chExt cx="1535400" cy="1534500"/>
            </a:xfrm>
          </p:grpSpPr>
          <p:sp>
            <p:nvSpPr>
              <p:cNvPr id="510" name="Google Shape;510;p35"/>
              <p:cNvSpPr/>
              <p:nvPr/>
            </p:nvSpPr>
            <p:spPr>
              <a:xfrm>
                <a:off x="9522579" y="1481845"/>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1" name="Google Shape;511;p35"/>
              <p:cNvSpPr/>
              <p:nvPr/>
            </p:nvSpPr>
            <p:spPr>
              <a:xfrm>
                <a:off x="9782104" y="1743248"/>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2" name="Google Shape;512;p35">
              <a:extLst>
                <a:ext uri="{C183D7F6-B498-43B3-948B-1728B52AA6E4}">
                  <adec:decorative xmlns:adec="http://schemas.microsoft.com/office/drawing/2017/decorative" val="1"/>
                </a:ext>
              </a:extLst>
            </p:cNvPr>
            <p:cNvGrpSpPr/>
            <p:nvPr/>
          </p:nvGrpSpPr>
          <p:grpSpPr>
            <a:xfrm>
              <a:off x="6926359" y="1038076"/>
              <a:ext cx="488257" cy="487204"/>
              <a:chOff x="9522579" y="1481845"/>
              <a:chExt cx="1535400" cy="1534500"/>
            </a:xfrm>
          </p:grpSpPr>
          <p:sp>
            <p:nvSpPr>
              <p:cNvPr id="513" name="Google Shape;513;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4" name="Google Shape;514;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5" name="Google Shape;515;p35">
              <a:extLst>
                <a:ext uri="{C183D7F6-B498-43B3-948B-1728B52AA6E4}">
                  <adec:decorative xmlns:adec="http://schemas.microsoft.com/office/drawing/2017/decorative" val="1"/>
                </a:ext>
              </a:extLst>
            </p:cNvPr>
            <p:cNvGrpSpPr/>
            <p:nvPr/>
          </p:nvGrpSpPr>
          <p:grpSpPr>
            <a:xfrm>
              <a:off x="4959237" y="2814668"/>
              <a:ext cx="488257" cy="487204"/>
              <a:chOff x="9522579" y="1481845"/>
              <a:chExt cx="1535400" cy="1534500"/>
            </a:xfrm>
          </p:grpSpPr>
          <p:sp>
            <p:nvSpPr>
              <p:cNvPr id="516" name="Google Shape;516;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7" name="Google Shape;517;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8" name="Google Shape;518;p35">
              <a:extLst>
                <a:ext uri="{C183D7F6-B498-43B3-948B-1728B52AA6E4}">
                  <adec:decorative xmlns:adec="http://schemas.microsoft.com/office/drawing/2017/decorative" val="1"/>
                </a:ext>
              </a:extLst>
            </p:cNvPr>
            <p:cNvGrpSpPr/>
            <p:nvPr/>
          </p:nvGrpSpPr>
          <p:grpSpPr>
            <a:xfrm>
              <a:off x="6926359" y="2819066"/>
              <a:ext cx="488257" cy="487204"/>
              <a:chOff x="9522579" y="1481845"/>
              <a:chExt cx="1535400" cy="1534500"/>
            </a:xfrm>
          </p:grpSpPr>
          <p:sp>
            <p:nvSpPr>
              <p:cNvPr id="519" name="Google Shape;519;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20" name="Google Shape;520;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521" name="Google Shape;521;p35">
              <a:extLst>
                <a:ext uri="{C183D7F6-B498-43B3-948B-1728B52AA6E4}">
                  <adec:decorative xmlns:adec="http://schemas.microsoft.com/office/drawing/2017/decorative" val="1"/>
                </a:ext>
              </a:extLst>
            </p:cNvPr>
            <p:cNvCxnSpPr/>
            <p:nvPr/>
          </p:nvCxnSpPr>
          <p:spPr>
            <a:xfrm>
              <a:off x="6635633"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2" name="Google Shape;522;p35">
              <a:extLst>
                <a:ext uri="{C183D7F6-B498-43B3-948B-1728B52AA6E4}">
                  <adec:decorative xmlns:adec="http://schemas.microsoft.com/office/drawing/2017/decorative" val="1"/>
                </a:ext>
              </a:extLst>
            </p:cNvPr>
            <p:cNvCxnSpPr/>
            <p:nvPr/>
          </p:nvCxnSpPr>
          <p:spPr>
            <a:xfrm>
              <a:off x="6635633"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3" name="Google Shape;523;p35">
              <a:extLst>
                <a:ext uri="{C183D7F6-B498-43B3-948B-1728B52AA6E4}">
                  <adec:decorative xmlns:adec="http://schemas.microsoft.com/office/drawing/2017/decorative" val="1"/>
                </a:ext>
              </a:extLst>
            </p:cNvPr>
            <p:cNvCxnSpPr/>
            <p:nvPr/>
          </p:nvCxnSpPr>
          <p:spPr>
            <a:xfrm>
              <a:off x="4723729"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4" name="Google Shape;524;p35">
              <a:extLst>
                <a:ext uri="{C183D7F6-B498-43B3-948B-1728B52AA6E4}">
                  <adec:decorative xmlns:adec="http://schemas.microsoft.com/office/drawing/2017/decorative" val="1"/>
                </a:ext>
              </a:extLst>
            </p:cNvPr>
            <p:cNvCxnSpPr/>
            <p:nvPr/>
          </p:nvCxnSpPr>
          <p:spPr>
            <a:xfrm>
              <a:off x="4723729"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45" name="Google Shape;67;p15">
              <a:extLst>
                <a:ext uri="{FF2B5EF4-FFF2-40B4-BE49-F238E27FC236}">
                  <a16:creationId xmlns:a16="http://schemas.microsoft.com/office/drawing/2014/main" id="{DB2924D4-10FD-B348-BB9C-408508AD069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27" name="Google Shape;527;p35"/>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6" name="Google Shape;526;p35"/>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8" name="Google Shape;528;p35"/>
          <p:cNvSpPr txBox="1">
            <a:spLocks noGrp="1"/>
          </p:cNvSpPr>
          <p:nvPr>
            <p:ph type="body" idx="2"/>
          </p:nvPr>
        </p:nvSpPr>
        <p:spPr>
          <a:xfrm>
            <a:off x="1072896" y="3182112"/>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sz="1067" dirty="0"/>
            </a:lvl5pPr>
          </a:lstStyle>
          <a:p>
            <a:pPr marL="0" lvl="0" indent="0">
              <a:spcBef>
                <a:spcPts val="0"/>
              </a:spcBef>
              <a:spcAft>
                <a:spcPts val="0"/>
              </a:spcAft>
              <a:buSzPts val="800"/>
              <a:buNone/>
            </a:pPr>
            <a:endParaRPr/>
          </a:p>
        </p:txBody>
      </p:sp>
      <p:sp>
        <p:nvSpPr>
          <p:cNvPr id="529" name="Google Shape;529;p35"/>
          <p:cNvSpPr>
            <a:spLocks noGrp="1"/>
          </p:cNvSpPr>
          <p:nvPr>
            <p:ph type="pic" idx="3"/>
          </p:nvPr>
        </p:nvSpPr>
        <p:spPr>
          <a:xfrm>
            <a:off x="6790944" y="1560576"/>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4" name="Google Shape;534;p35"/>
          <p:cNvSpPr txBox="1">
            <a:spLocks noGrp="1"/>
          </p:cNvSpPr>
          <p:nvPr>
            <p:ph type="body" idx="8"/>
          </p:nvPr>
        </p:nvSpPr>
        <p:spPr>
          <a:xfrm>
            <a:off x="6608064" y="2194560"/>
            <a:ext cx="1536000" cy="201119"/>
          </a:xfrm>
          <a:prstGeom prst="rect">
            <a:avLst/>
          </a:prstGeom>
        </p:spPr>
        <p:txBody>
          <a:bodyPr spcFirstLastPara="1" wrap="square" lIns="45700" tIns="18275" rIns="45700" bIns="18275" anchor="t" anchorCtr="0">
            <a:sp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3" name="Google Shape;533;p35"/>
          <p:cNvSpPr txBox="1">
            <a:spLocks noGrp="1"/>
          </p:cNvSpPr>
          <p:nvPr>
            <p:ph type="body" idx="7"/>
          </p:nvPr>
        </p:nvSpPr>
        <p:spPr>
          <a:xfrm>
            <a:off x="6608064" y="2438400"/>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7" name="Google Shape;529;p35">
            <a:extLst>
              <a:ext uri="{FF2B5EF4-FFF2-40B4-BE49-F238E27FC236}">
                <a16:creationId xmlns:a16="http://schemas.microsoft.com/office/drawing/2014/main" id="{729EA799-ABE1-53C2-EEAF-D65055BB3DE1}"/>
              </a:ext>
            </a:extLst>
          </p:cNvPr>
          <p:cNvSpPr>
            <a:spLocks noGrp="1"/>
          </p:cNvSpPr>
          <p:nvPr>
            <p:ph type="pic" idx="21"/>
          </p:nvPr>
        </p:nvSpPr>
        <p:spPr>
          <a:xfrm>
            <a:off x="9408249" y="1560576"/>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8" name="Google Shape;538;p35"/>
          <p:cNvSpPr txBox="1">
            <a:spLocks noGrp="1"/>
          </p:cNvSpPr>
          <p:nvPr>
            <p:ph type="body" idx="15"/>
          </p:nvPr>
        </p:nvSpPr>
        <p:spPr>
          <a:xfrm>
            <a:off x="9192768" y="2194560"/>
            <a:ext cx="15360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a:lnSpc>
                <a:spcPct val="100000"/>
              </a:lnSpc>
              <a:spcBef>
                <a:spcPts val="0"/>
              </a:spcBef>
              <a:spcAft>
                <a:spcPts val="0"/>
              </a:spcAft>
              <a:buSzPts val="800"/>
              <a:buChar char="○"/>
              <a:defRPr sz="1067"/>
            </a:lvl2pPr>
            <a:lvl3pPr marL="1828754" lvl="2" indent="-372524">
              <a:lnSpc>
                <a:spcPct val="100000"/>
              </a:lnSpc>
              <a:spcBef>
                <a:spcPts val="0"/>
              </a:spcBef>
              <a:spcAft>
                <a:spcPts val="0"/>
              </a:spcAft>
              <a:buSzPts val="800"/>
              <a:buChar char="■"/>
              <a:defRPr sz="1067"/>
            </a:lvl3pPr>
            <a:lvl4pPr marL="2438339" lvl="3" indent="-372524">
              <a:lnSpc>
                <a:spcPct val="100000"/>
              </a:lnSpc>
              <a:spcBef>
                <a:spcPts val="0"/>
              </a:spcBef>
              <a:spcAft>
                <a:spcPts val="0"/>
              </a:spcAft>
              <a:buSzPts val="800"/>
              <a:buChar char="●"/>
              <a:defRPr sz="1067"/>
            </a:lvl4pPr>
            <a:lvl5pPr marL="3047924" lvl="4" indent="-372524">
              <a:lnSpc>
                <a:spcPct val="100000"/>
              </a:lnSpc>
              <a:spcBef>
                <a:spcPts val="0"/>
              </a:spcBef>
              <a:spcAft>
                <a:spcPts val="0"/>
              </a:spcAft>
              <a:buSzPts val="800"/>
              <a:buChar char="○"/>
              <a:defRPr sz="1067"/>
            </a:lvl5pPr>
            <a:lvl6pPr marL="3657509" lvl="5" indent="-372524">
              <a:lnSpc>
                <a:spcPct val="100000"/>
              </a:lnSpc>
              <a:spcBef>
                <a:spcPts val="0"/>
              </a:spcBef>
              <a:spcAft>
                <a:spcPts val="0"/>
              </a:spcAft>
              <a:buSzPts val="800"/>
              <a:buChar char="■"/>
              <a:defRPr sz="1067"/>
            </a:lvl6pPr>
            <a:lvl7pPr marL="4267093" lvl="6" indent="-372524">
              <a:lnSpc>
                <a:spcPct val="100000"/>
              </a:lnSpc>
              <a:spcBef>
                <a:spcPts val="0"/>
              </a:spcBef>
              <a:spcAft>
                <a:spcPts val="0"/>
              </a:spcAft>
              <a:buSzPts val="800"/>
              <a:buChar char="●"/>
              <a:defRPr sz="1067"/>
            </a:lvl7pPr>
            <a:lvl8pPr marL="4876678" lvl="7" indent="-372524">
              <a:lnSpc>
                <a:spcPct val="100000"/>
              </a:lnSpc>
              <a:spcBef>
                <a:spcPts val="0"/>
              </a:spcBef>
              <a:spcAft>
                <a:spcPts val="0"/>
              </a:spcAft>
              <a:buSzPts val="800"/>
              <a:buChar char="○"/>
              <a:defRPr sz="1067"/>
            </a:lvl8pPr>
            <a:lvl9pPr marL="5486263" lvl="8" indent="-372524">
              <a:lnSpc>
                <a:spcPct val="100000"/>
              </a:lnSpc>
              <a:spcBef>
                <a:spcPts val="0"/>
              </a:spcBef>
              <a:spcAft>
                <a:spcPts val="0"/>
              </a:spcAft>
              <a:buSzPts val="800"/>
              <a:buChar char="■"/>
              <a:defRPr sz="1067"/>
            </a:lvl9pPr>
          </a:lstStyle>
          <a:p>
            <a:endParaRPr/>
          </a:p>
        </p:txBody>
      </p:sp>
      <p:sp>
        <p:nvSpPr>
          <p:cNvPr id="535" name="Google Shape;535;p35"/>
          <p:cNvSpPr txBox="1">
            <a:spLocks noGrp="1"/>
          </p:cNvSpPr>
          <p:nvPr>
            <p:ph type="body" idx="9"/>
          </p:nvPr>
        </p:nvSpPr>
        <p:spPr>
          <a:xfrm>
            <a:off x="9192768" y="2438400"/>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8" name="Google Shape;529;p35">
            <a:extLst>
              <a:ext uri="{FF2B5EF4-FFF2-40B4-BE49-F238E27FC236}">
                <a16:creationId xmlns:a16="http://schemas.microsoft.com/office/drawing/2014/main" id="{F69F98B3-729F-58A4-712C-0D35F0AE5418}"/>
              </a:ext>
            </a:extLst>
          </p:cNvPr>
          <p:cNvSpPr>
            <a:spLocks noGrp="1"/>
          </p:cNvSpPr>
          <p:nvPr>
            <p:ph type="pic" idx="22"/>
          </p:nvPr>
        </p:nvSpPr>
        <p:spPr>
          <a:xfrm>
            <a:off x="6790944" y="3925951"/>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9" name="Google Shape;539;p35"/>
          <p:cNvSpPr txBox="1">
            <a:spLocks noGrp="1"/>
          </p:cNvSpPr>
          <p:nvPr>
            <p:ph type="body" idx="16"/>
          </p:nvPr>
        </p:nvSpPr>
        <p:spPr>
          <a:xfrm>
            <a:off x="6583680"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6" name="Google Shape;536;p35"/>
          <p:cNvSpPr txBox="1">
            <a:spLocks noGrp="1"/>
          </p:cNvSpPr>
          <p:nvPr>
            <p:ph type="body" idx="13"/>
          </p:nvPr>
        </p:nvSpPr>
        <p:spPr>
          <a:xfrm>
            <a:off x="6608064" y="4828032"/>
            <a:ext cx="1816800" cy="975200"/>
          </a:xfrm>
          <a:prstGeom prst="rect">
            <a:avLst/>
          </a:prstGeom>
        </p:spPr>
        <p:txBody>
          <a:bodyPr spcFirstLastPara="1" vert="horz" wrap="square" lIns="45700" tIns="18275" rIns="45700" bIns="18275" rtlCol="0" anchor="t" anchorCtr="0">
            <a:noAutofit/>
          </a:bodyPr>
          <a:lstStyle>
            <a:lvl1pPr>
              <a:spcBef>
                <a:spcPts val="267"/>
              </a:spcBef>
              <a:defRPr sz="1067" b="0" i="0" dirty="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smtClean="0"/>
            </a:lvl5pPr>
          </a:lstStyle>
          <a:p>
            <a:pPr marL="0" lvl="0" indent="0">
              <a:spcBef>
                <a:spcPts val="0"/>
              </a:spcBef>
              <a:spcAft>
                <a:spcPts val="0"/>
              </a:spcAft>
              <a:buSzPts val="800"/>
              <a:buNone/>
            </a:pPr>
            <a:endParaRPr/>
          </a:p>
        </p:txBody>
      </p:sp>
      <p:sp>
        <p:nvSpPr>
          <p:cNvPr id="49" name="Google Shape;529;p35">
            <a:extLst>
              <a:ext uri="{FF2B5EF4-FFF2-40B4-BE49-F238E27FC236}">
                <a16:creationId xmlns:a16="http://schemas.microsoft.com/office/drawing/2014/main" id="{22E7ED28-AC2C-AD47-BE45-C32830409176}"/>
              </a:ext>
            </a:extLst>
          </p:cNvPr>
          <p:cNvSpPr>
            <a:spLocks noGrp="1"/>
          </p:cNvSpPr>
          <p:nvPr>
            <p:ph type="pic" idx="23"/>
          </p:nvPr>
        </p:nvSpPr>
        <p:spPr>
          <a:xfrm>
            <a:off x="9408249" y="3925951"/>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40" name="Google Shape;540;p35"/>
          <p:cNvSpPr txBox="1">
            <a:spLocks noGrp="1"/>
          </p:cNvSpPr>
          <p:nvPr>
            <p:ph type="body" idx="17"/>
          </p:nvPr>
        </p:nvSpPr>
        <p:spPr>
          <a:xfrm>
            <a:off x="9156192"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7" name="Google Shape;537;p35"/>
          <p:cNvSpPr txBox="1">
            <a:spLocks noGrp="1"/>
          </p:cNvSpPr>
          <p:nvPr>
            <p:ph type="body" idx="14"/>
          </p:nvPr>
        </p:nvSpPr>
        <p:spPr>
          <a:xfrm>
            <a:off x="9192768" y="4828032"/>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4" name="Google Shape;268;p27">
            <a:extLst>
              <a:ext uri="{FF2B5EF4-FFF2-40B4-BE49-F238E27FC236}">
                <a16:creationId xmlns:a16="http://schemas.microsoft.com/office/drawing/2014/main" id="{2A6E29A0-D670-464E-AA55-EA5B586AC6CB}"/>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2" name="Google Shape;56;p14">
            <a:extLst>
              <a:ext uri="{FF2B5EF4-FFF2-40B4-BE49-F238E27FC236}">
                <a16:creationId xmlns:a16="http://schemas.microsoft.com/office/drawing/2014/main" id="{EED21578-19D9-C4CD-9DE3-9B9CCF731E8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0913567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onitor Graphic" preserve="1">
  <p:cSld name="Monitor Graphic">
    <p:spTree>
      <p:nvGrpSpPr>
        <p:cNvPr id="1" name="Shape 541"/>
        <p:cNvGrpSpPr/>
        <p:nvPr/>
      </p:nvGrpSpPr>
      <p:grpSpPr>
        <a:xfrm>
          <a:off x="0" y="0"/>
          <a:ext cx="0" cy="0"/>
          <a:chOff x="0" y="0"/>
          <a:chExt cx="0" cy="0"/>
        </a:xfrm>
      </p:grpSpPr>
      <p:grpSp>
        <p:nvGrpSpPr>
          <p:cNvPr id="2" name="Group 1">
            <a:extLst>
              <a:ext uri="{FF2B5EF4-FFF2-40B4-BE49-F238E27FC236}">
                <a16:creationId xmlns:a16="http://schemas.microsoft.com/office/drawing/2014/main" id="{BF03BAE5-7898-A7A2-D1A5-B19F83DA9EBD}"/>
              </a:ext>
              <a:ext uri="{C183D7F6-B498-43B3-948B-1728B52AA6E4}">
                <adec:decorative xmlns:adec="http://schemas.microsoft.com/office/drawing/2017/decorative" val="1"/>
              </a:ext>
            </a:extLst>
          </p:cNvPr>
          <p:cNvGrpSpPr/>
          <p:nvPr userDrawn="1"/>
        </p:nvGrpSpPr>
        <p:grpSpPr>
          <a:xfrm>
            <a:off x="-4192616" y="-532000"/>
            <a:ext cx="20633933" cy="8539200"/>
            <a:chOff x="-3144462" y="-399000"/>
            <a:chExt cx="15475450" cy="6404400"/>
          </a:xfrm>
        </p:grpSpPr>
        <p:sp>
          <p:nvSpPr>
            <p:cNvPr id="545" name="Google Shape;545;p36">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chemeClr val="accent3"/>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46" name="Google Shape;546;p36">
              <a:extLst>
                <a:ext uri="{C183D7F6-B498-43B3-948B-1728B52AA6E4}">
                  <adec:decorative xmlns:adec="http://schemas.microsoft.com/office/drawing/2017/decorative" val="1"/>
                </a:ext>
              </a:extLst>
            </p:cNvPr>
            <p:cNvCxnSpPr/>
            <p:nvPr/>
          </p:nvCxnSpPr>
          <p:spPr>
            <a:xfrm>
              <a:off x="5579309" y="896053"/>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47" name="Google Shape;547;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48" name="Google Shape;548;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68619" y="580234"/>
              <a:ext cx="3762369" cy="3762369"/>
            </a:xfrm>
            <a:prstGeom prst="rect">
              <a:avLst/>
            </a:prstGeom>
            <a:noFill/>
            <a:ln>
              <a:noFill/>
            </a:ln>
          </p:spPr>
        </p:pic>
        <p:cxnSp>
          <p:nvCxnSpPr>
            <p:cNvPr id="13" name="Google Shape;67;p15">
              <a:extLst>
                <a:ext uri="{FF2B5EF4-FFF2-40B4-BE49-F238E27FC236}">
                  <a16:creationId xmlns:a16="http://schemas.microsoft.com/office/drawing/2014/main" id="{5ECC4230-B1D7-1545-A24E-C3E5EC1F8A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50" name="Google Shape;550;p36"/>
          <p:cNvSpPr txBox="1">
            <a:spLocks noGrp="1"/>
          </p:cNvSpPr>
          <p:nvPr>
            <p:ph type="title"/>
          </p:nvPr>
        </p:nvSpPr>
        <p:spPr>
          <a:xfrm>
            <a:off x="7388352" y="1584960"/>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9" name="Google Shape;549;p36"/>
          <p:cNvSpPr txBox="1">
            <a:spLocks noGrp="1"/>
          </p:cNvSpPr>
          <p:nvPr>
            <p:ph type="subTitle" idx="1"/>
          </p:nvPr>
        </p:nvSpPr>
        <p:spPr>
          <a:xfrm>
            <a:off x="7388352" y="938784"/>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51" name="Google Shape;551;p36"/>
          <p:cNvSpPr txBox="1">
            <a:spLocks noGrp="1"/>
          </p:cNvSpPr>
          <p:nvPr>
            <p:ph type="body" idx="2"/>
          </p:nvPr>
        </p:nvSpPr>
        <p:spPr>
          <a:xfrm>
            <a:off x="7388352" y="3389376"/>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12" name="Google Shape;268;p27">
            <a:extLst>
              <a:ext uri="{FF2B5EF4-FFF2-40B4-BE49-F238E27FC236}">
                <a16:creationId xmlns:a16="http://schemas.microsoft.com/office/drawing/2014/main" id="{268F1A49-11B7-8F40-B03E-43CCD03FF414}"/>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859D28B3-392E-DAE8-2E29-368B3C4E584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905234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Left-side Copy" preserve="1">
  <p:cSld name="Left-side Copy">
    <p:spTree>
      <p:nvGrpSpPr>
        <p:cNvPr id="1" name="Shape 552"/>
        <p:cNvGrpSpPr/>
        <p:nvPr/>
      </p:nvGrpSpPr>
      <p:grpSpPr>
        <a:xfrm>
          <a:off x="0" y="0"/>
          <a:ext cx="0" cy="0"/>
          <a:chOff x="0" y="0"/>
          <a:chExt cx="0" cy="0"/>
        </a:xfrm>
      </p:grpSpPr>
      <p:grpSp>
        <p:nvGrpSpPr>
          <p:cNvPr id="2" name="Group 1">
            <a:extLst>
              <a:ext uri="{FF2B5EF4-FFF2-40B4-BE49-F238E27FC236}">
                <a16:creationId xmlns:a16="http://schemas.microsoft.com/office/drawing/2014/main" id="{6826CC8A-2169-C1C2-F991-0F061299EE93}"/>
              </a:ext>
              <a:ext uri="{C183D7F6-B498-43B3-948B-1728B52AA6E4}">
                <adec:decorative xmlns:adec="http://schemas.microsoft.com/office/drawing/2017/decorative" val="1"/>
              </a:ext>
            </a:extLst>
          </p:cNvPr>
          <p:cNvGrpSpPr/>
          <p:nvPr userDrawn="1"/>
        </p:nvGrpSpPr>
        <p:grpSpPr>
          <a:xfrm>
            <a:off x="-4192616" y="773646"/>
            <a:ext cx="18277464" cy="5603569"/>
            <a:chOff x="-3144462" y="580234"/>
            <a:chExt cx="13708098" cy="4202677"/>
          </a:xfrm>
        </p:grpSpPr>
        <p:sp>
          <p:nvSpPr>
            <p:cNvPr id="556" name="Google Shape;556;p37">
              <a:extLst>
                <a:ext uri="{C183D7F6-B498-43B3-948B-1728B52AA6E4}">
                  <adec:decorative xmlns:adec="http://schemas.microsoft.com/office/drawing/2017/decorative" val="1"/>
                </a:ext>
              </a:extLst>
            </p:cNvPr>
            <p:cNvSpPr/>
            <p:nvPr/>
          </p:nvSpPr>
          <p:spPr>
            <a:xfrm>
              <a:off x="6071966" y="1395327"/>
              <a:ext cx="1363500" cy="1008900"/>
            </a:xfrm>
            <a:prstGeom prst="roundRect">
              <a:avLst>
                <a:gd name="adj" fmla="val 6753"/>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57" name="Google Shape;557;p37">
              <a:extLst>
                <a:ext uri="{C183D7F6-B498-43B3-948B-1728B52AA6E4}">
                  <adec:decorative xmlns:adec="http://schemas.microsoft.com/office/drawing/2017/decorative" val="1"/>
                </a:ext>
              </a:extLst>
            </p:cNvPr>
            <p:cNvSpPr/>
            <p:nvPr/>
          </p:nvSpPr>
          <p:spPr>
            <a:xfrm>
              <a:off x="4886802" y="2954245"/>
              <a:ext cx="996600" cy="737400"/>
            </a:xfrm>
            <a:prstGeom prst="roundRect">
              <a:avLst>
                <a:gd name="adj" fmla="val 6753"/>
              </a:avLst>
            </a:prstGeom>
            <a:gradFill>
              <a:gsLst>
                <a:gs pos="0">
                  <a:srgbClr val="9477E2"/>
                </a:gs>
                <a:gs pos="100000">
                  <a:srgbClr val="9477E2">
                    <a:alpha val="0"/>
                  </a:srgbClr>
                </a:gs>
              </a:gsLst>
              <a:lin ang="2700006"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558" name="Google Shape;558;p37">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59" name="Google Shape;559;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60" name="Google Shape;560;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801267" y="580234"/>
              <a:ext cx="3762369" cy="3762369"/>
            </a:xfrm>
            <a:prstGeom prst="rect">
              <a:avLst/>
            </a:prstGeom>
            <a:noFill/>
            <a:ln>
              <a:noFill/>
            </a:ln>
          </p:spPr>
        </p:pic>
        <p:cxnSp>
          <p:nvCxnSpPr>
            <p:cNvPr id="14" name="Google Shape;67;p15">
              <a:extLst>
                <a:ext uri="{FF2B5EF4-FFF2-40B4-BE49-F238E27FC236}">
                  <a16:creationId xmlns:a16="http://schemas.microsoft.com/office/drawing/2014/main" id="{B560FB97-8D77-9349-A3B4-AF64D75E5332}"/>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62" name="Google Shape;562;p37"/>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37"/>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lnSpc>
                <a:spcPct val="100000"/>
              </a:lnSpc>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63" name="Google Shape;563;p37"/>
          <p:cNvSpPr txBox="1">
            <a:spLocks noGrp="1"/>
          </p:cNvSpPr>
          <p:nvPr>
            <p:ph type="body" idx="2" hasCustomPrompt="1"/>
          </p:nvPr>
        </p:nvSpPr>
        <p:spPr>
          <a:xfrm>
            <a:off x="1072896" y="3182112"/>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sz="1067" dirty="0"/>
            </a:lvl5pPr>
          </a:lstStyle>
          <a:p>
            <a:pPr marL="0" lvl="0" indent="0">
              <a:spcBef>
                <a:spcPts val="0"/>
              </a:spcBef>
              <a:spcAft>
                <a:spcPts val="0"/>
              </a:spcAft>
              <a:buSzPts val="800"/>
              <a:buNone/>
            </a:pPr>
            <a:r>
              <a:rPr lang="en-US" err="1"/>
              <a:t>Asdasd</a:t>
            </a:r>
            <a:endParaRPr lang="en-US"/>
          </a:p>
          <a:p>
            <a:pPr marL="237061" lvl="1" indent="-143930">
              <a:spcAft>
                <a:spcPts val="0"/>
              </a:spcAft>
              <a:buSzPts val="800"/>
              <a:buFont typeface="Arial" panose="020B0604020202020204" pitchFamily="34" charset="0"/>
              <a:buChar char="•"/>
            </a:pPr>
            <a:r>
              <a:rPr lang="en-US" err="1"/>
              <a:t>Asdasdasd</a:t>
            </a:r>
            <a:endParaRPr lang="en-US"/>
          </a:p>
          <a:p>
            <a:pPr marL="507987" lvl="2" indent="-184146">
              <a:spcAft>
                <a:spcPts val="0"/>
              </a:spcAft>
              <a:buSzPts val="800"/>
              <a:buFont typeface="Helvetica" panose="020B0604020202030204" pitchFamily="34" charset="0"/>
              <a:buChar char="–"/>
            </a:pPr>
            <a:r>
              <a:rPr lang="en-US" err="1"/>
              <a:t>Sadasd</a:t>
            </a:r>
            <a:endParaRPr lang="en-US"/>
          </a:p>
          <a:p>
            <a:pPr marL="770447" lvl="3" indent="-169329">
              <a:spcAft>
                <a:spcPts val="0"/>
              </a:spcAft>
              <a:buSzPts val="800"/>
            </a:pPr>
            <a:r>
              <a:rPr lang="en-US" err="1"/>
              <a:t>Asdasd</a:t>
            </a:r>
            <a:endParaRPr lang="en-US"/>
          </a:p>
          <a:p>
            <a:pPr marL="1024441" lvl="4" indent="-152396">
              <a:spcBef>
                <a:spcPts val="800"/>
              </a:spcBef>
              <a:spcAft>
                <a:spcPts val="0"/>
              </a:spcAft>
              <a:buSzPts val="800"/>
              <a:buChar char="○"/>
            </a:pPr>
            <a:r>
              <a:rPr lang="en-US" err="1"/>
              <a:t>asdasd</a:t>
            </a:r>
            <a:endParaRPr/>
          </a:p>
        </p:txBody>
      </p:sp>
      <p:sp>
        <p:nvSpPr>
          <p:cNvPr id="13" name="Google Shape;268;p27">
            <a:extLst>
              <a:ext uri="{FF2B5EF4-FFF2-40B4-BE49-F238E27FC236}">
                <a16:creationId xmlns:a16="http://schemas.microsoft.com/office/drawing/2014/main" id="{4E669A2D-7E59-9049-9F3F-0BD200EFF36C}"/>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89B86755-2CD8-0C1B-97DF-DEAFABD5FAE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218639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Four Features - Bottom" preserve="1" userDrawn="1">
  <p:cSld name="Four Features - Bottom">
    <p:spTree>
      <p:nvGrpSpPr>
        <p:cNvPr id="1" name="Shape 564"/>
        <p:cNvGrpSpPr/>
        <p:nvPr/>
      </p:nvGrpSpPr>
      <p:grpSpPr>
        <a:xfrm>
          <a:off x="0" y="0"/>
          <a:ext cx="0" cy="0"/>
          <a:chOff x="0" y="0"/>
          <a:chExt cx="0" cy="0"/>
        </a:xfrm>
      </p:grpSpPr>
      <p:grpSp>
        <p:nvGrpSpPr>
          <p:cNvPr id="3" name="Group 2">
            <a:extLst>
              <a:ext uri="{FF2B5EF4-FFF2-40B4-BE49-F238E27FC236}">
                <a16:creationId xmlns:a16="http://schemas.microsoft.com/office/drawing/2014/main" id="{EC6DA645-FC1C-E3FE-5DCA-858CD8798D3A}"/>
              </a:ext>
              <a:ext uri="{C183D7F6-B498-43B3-948B-1728B52AA6E4}">
                <adec:decorative xmlns:adec="http://schemas.microsoft.com/office/drawing/2017/decorative" val="1"/>
              </a:ext>
            </a:extLst>
          </p:cNvPr>
          <p:cNvGrpSpPr/>
          <p:nvPr userDrawn="1"/>
        </p:nvGrpSpPr>
        <p:grpSpPr>
          <a:xfrm>
            <a:off x="-4225469" y="-2535898"/>
            <a:ext cx="20395564" cy="8913113"/>
            <a:chOff x="-3169102" y="-1901924"/>
            <a:chExt cx="15296673" cy="6684835"/>
          </a:xfrm>
        </p:grpSpPr>
        <p:cxnSp>
          <p:nvCxnSpPr>
            <p:cNvPr id="572" name="Google Shape;572;p38">
              <a:extLst>
                <a:ext uri="{C183D7F6-B498-43B3-948B-1728B52AA6E4}">
                  <adec:decorative xmlns:adec="http://schemas.microsoft.com/office/drawing/2017/decorative" val="1"/>
                </a:ext>
              </a:extLst>
            </p:cNvPr>
            <p:cNvCxnSpPr/>
            <p:nvPr/>
          </p:nvCxnSpPr>
          <p:spPr>
            <a:xfrm>
              <a:off x="630203"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76FFB995-1AC2-92C8-CB79-0E6080742B7C}"/>
                </a:ext>
                <a:ext uri="{C183D7F6-B498-43B3-948B-1728B52AA6E4}">
                  <adec:decorative xmlns:adec="http://schemas.microsoft.com/office/drawing/2017/decorative" val="1"/>
                </a:ext>
              </a:extLst>
            </p:cNvPr>
            <p:cNvGrpSpPr/>
            <p:nvPr userDrawn="1"/>
          </p:nvGrpSpPr>
          <p:grpSpPr>
            <a:xfrm>
              <a:off x="-3169102" y="-1901924"/>
              <a:ext cx="15296673" cy="6684835"/>
              <a:chOff x="-3169102" y="-1901924"/>
              <a:chExt cx="15296673" cy="6684835"/>
            </a:xfrm>
          </p:grpSpPr>
          <p:sp>
            <p:nvSpPr>
              <p:cNvPr id="568" name="Google Shape;568;p38">
                <a:extLst>
                  <a:ext uri="{C183D7F6-B498-43B3-948B-1728B52AA6E4}">
                    <adec:decorative xmlns:adec="http://schemas.microsoft.com/office/drawing/2017/decorative" val="1"/>
                  </a:ext>
                </a:extLst>
              </p:cNvPr>
              <p:cNvSpPr/>
              <p:nvPr/>
            </p:nvSpPr>
            <p:spPr>
              <a:xfrm>
                <a:off x="873365" y="2363101"/>
                <a:ext cx="1515900" cy="678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69" name="Google Shape;569;p38">
                <a:extLst>
                  <a:ext uri="{C183D7F6-B498-43B3-948B-1728B52AA6E4}">
                    <adec:decorative xmlns:adec="http://schemas.microsoft.com/office/drawing/2017/decorative" val="1"/>
                  </a:ext>
                </a:extLst>
              </p:cNvPr>
              <p:cNvSpPr/>
              <p:nvPr/>
            </p:nvSpPr>
            <p:spPr>
              <a:xfrm>
                <a:off x="2805017" y="2363101"/>
                <a:ext cx="1515900" cy="678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570" name="Google Shape;570;p38">
                <a:extLst>
                  <a:ext uri="{C183D7F6-B498-43B3-948B-1728B52AA6E4}">
                    <adec:decorative xmlns:adec="http://schemas.microsoft.com/office/drawing/2017/decorative" val="1"/>
                  </a:ext>
                </a:extLst>
              </p:cNvPr>
              <p:cNvSpPr/>
              <p:nvPr/>
            </p:nvSpPr>
            <p:spPr>
              <a:xfrm>
                <a:off x="4736670" y="2363101"/>
                <a:ext cx="1515900" cy="678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71" name="Google Shape;571;p38">
                <a:extLst>
                  <a:ext uri="{C183D7F6-B498-43B3-948B-1728B52AA6E4}">
                    <adec:decorative xmlns:adec="http://schemas.microsoft.com/office/drawing/2017/decorative" val="1"/>
                  </a:ext>
                </a:extLst>
              </p:cNvPr>
              <p:cNvSpPr/>
              <p:nvPr/>
            </p:nvSpPr>
            <p:spPr>
              <a:xfrm>
                <a:off x="6668322" y="2363101"/>
                <a:ext cx="1515900" cy="67800"/>
              </a:xfrm>
              <a:prstGeom prst="rect">
                <a:avLst/>
              </a:prstGeom>
              <a:gradFill>
                <a:gsLst>
                  <a:gs pos="0">
                    <a:srgbClr val="0070C0"/>
                  </a:gs>
                  <a:gs pos="2000">
                    <a:srgbClr val="0070C0"/>
                  </a:gs>
                  <a:gs pos="100000">
                    <a:srgbClr val="1098B3"/>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73" name="Google Shape;573;p38">
                <a:extLst>
                  <a:ext uri="{C183D7F6-B498-43B3-948B-1728B52AA6E4}">
                    <adec:decorative xmlns:adec="http://schemas.microsoft.com/office/drawing/2017/decorative" val="1"/>
                  </a:ext>
                </a:extLst>
              </p:cNvPr>
              <p:cNvCxnSpPr/>
              <p:nvPr/>
            </p:nvCxnSpPr>
            <p:spPr>
              <a:xfrm>
                <a:off x="2557387"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4" name="Google Shape;574;p38">
                <a:extLst>
                  <a:ext uri="{C183D7F6-B498-43B3-948B-1728B52AA6E4}">
                    <adec:decorative xmlns:adec="http://schemas.microsoft.com/office/drawing/2017/decorative" val="1"/>
                  </a:ext>
                </a:extLst>
              </p:cNvPr>
              <p:cNvCxnSpPr/>
              <p:nvPr/>
            </p:nvCxnSpPr>
            <p:spPr>
              <a:xfrm>
                <a:off x="447072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5" name="Google Shape;575;p38">
                <a:extLst>
                  <a:ext uri="{C183D7F6-B498-43B3-948B-1728B52AA6E4}">
                    <adec:decorative xmlns:adec="http://schemas.microsoft.com/office/drawing/2017/decorative" val="1"/>
                  </a:ext>
                </a:extLst>
              </p:cNvPr>
              <p:cNvCxnSpPr/>
              <p:nvPr/>
            </p:nvCxnSpPr>
            <p:spPr>
              <a:xfrm>
                <a:off x="642560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pic>
            <p:nvPicPr>
              <p:cNvPr id="576" name="Google Shape;576;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580234"/>
                <a:ext cx="3762369" cy="3762369"/>
              </a:xfrm>
              <a:prstGeom prst="rect">
                <a:avLst/>
              </a:prstGeom>
              <a:noFill/>
              <a:ln>
                <a:noFill/>
              </a:ln>
            </p:spPr>
          </p:pic>
          <p:cxnSp>
            <p:nvCxnSpPr>
              <p:cNvPr id="577" name="Google Shape;577;p3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78" name="Google Shape;578;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69102" y="-1901924"/>
                <a:ext cx="3762369" cy="3762369"/>
              </a:xfrm>
              <a:prstGeom prst="rect">
                <a:avLst/>
              </a:prstGeom>
              <a:noFill/>
              <a:ln>
                <a:noFill/>
              </a:ln>
            </p:spPr>
          </p:pic>
          <p:cxnSp>
            <p:nvCxnSpPr>
              <p:cNvPr id="35" name="Google Shape;67;p15">
                <a:extLst>
                  <a:ext uri="{FF2B5EF4-FFF2-40B4-BE49-F238E27FC236}">
                    <a16:creationId xmlns:a16="http://schemas.microsoft.com/office/drawing/2014/main" id="{1C406079-9924-AB4F-BE36-22D2C3846BDD}"/>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580" name="Google Shape;580;p38"/>
          <p:cNvSpPr txBox="1">
            <a:spLocks noGrp="1"/>
          </p:cNvSpPr>
          <p:nvPr>
            <p:ph type="title"/>
          </p:nvPr>
        </p:nvSpPr>
        <p:spPr>
          <a:xfrm>
            <a:off x="1072896" y="1377696"/>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9" name="Google Shape;579;p3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81" name="Google Shape;581;p38"/>
          <p:cNvSpPr txBox="1">
            <a:spLocks noGrp="1"/>
          </p:cNvSpPr>
          <p:nvPr>
            <p:ph type="body" idx="2"/>
          </p:nvPr>
        </p:nvSpPr>
        <p:spPr>
          <a:xfrm>
            <a:off x="5254752" y="1487424"/>
            <a:ext cx="4047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90" name="Google Shape;590;p38"/>
          <p:cNvSpPr>
            <a:spLocks noGrp="1"/>
          </p:cNvSpPr>
          <p:nvPr>
            <p:ph type="pic" idx="14"/>
          </p:nvPr>
        </p:nvSpPr>
        <p:spPr>
          <a:xfrm>
            <a:off x="1170432"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6" name="Google Shape;586;p38"/>
          <p:cNvSpPr txBox="1">
            <a:spLocks noGrp="1"/>
          </p:cNvSpPr>
          <p:nvPr>
            <p:ph type="subTitle" idx="7"/>
          </p:nvPr>
        </p:nvSpPr>
        <p:spPr>
          <a:xfrm>
            <a:off x="2194560" y="3706368"/>
            <a:ext cx="1012000" cy="231600"/>
          </a:xfrm>
          <a:prstGeom prst="rect">
            <a:avLst/>
          </a:prstGeom>
        </p:spPr>
        <p:txBody>
          <a:bodyPr spcFirstLastPara="1" wrap="square" lIns="45700" tIns="18275" rIns="45700" bIns="18275" anchor="t" anchorCtr="0">
            <a:noAutofit/>
          </a:bodyPr>
          <a:lstStyle>
            <a:lvl1pPr marL="0" lvl="0" indent="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a:spcBef>
                <a:spcPts val="0"/>
              </a:spcBef>
              <a:spcAft>
                <a:spcPts val="0"/>
              </a:spcAft>
              <a:buClr>
                <a:schemeClr val="lt1"/>
              </a:buClr>
              <a:buSzPts val="800"/>
              <a:buNone/>
              <a:defRPr sz="1067">
                <a:solidFill>
                  <a:schemeClr val="lt1"/>
                </a:solidFill>
              </a:defRPr>
            </a:lvl2pPr>
            <a:lvl3pPr lvl="2">
              <a:spcBef>
                <a:spcPts val="0"/>
              </a:spcBef>
              <a:spcAft>
                <a:spcPts val="0"/>
              </a:spcAft>
              <a:buClr>
                <a:schemeClr val="lt1"/>
              </a:buClr>
              <a:buSzPts val="800"/>
              <a:buNone/>
              <a:defRPr sz="1067">
                <a:solidFill>
                  <a:schemeClr val="lt1"/>
                </a:solidFill>
              </a:defRPr>
            </a:lvl3pPr>
            <a:lvl4pPr lvl="3">
              <a:spcBef>
                <a:spcPts val="0"/>
              </a:spcBef>
              <a:spcAft>
                <a:spcPts val="0"/>
              </a:spcAft>
              <a:buClr>
                <a:schemeClr val="lt1"/>
              </a:buClr>
              <a:buSzPts val="800"/>
              <a:buNone/>
              <a:defRPr sz="1067">
                <a:solidFill>
                  <a:schemeClr val="lt1"/>
                </a:solidFill>
              </a:defRPr>
            </a:lvl4pPr>
            <a:lvl5pPr lvl="4">
              <a:spcBef>
                <a:spcPts val="0"/>
              </a:spcBef>
              <a:spcAft>
                <a:spcPts val="0"/>
              </a:spcAft>
              <a:buClr>
                <a:schemeClr val="lt1"/>
              </a:buClr>
              <a:buSzPts val="800"/>
              <a:buNone/>
              <a:defRPr sz="1067">
                <a:solidFill>
                  <a:schemeClr val="lt1"/>
                </a:solidFill>
              </a:defRPr>
            </a:lvl5pPr>
            <a:lvl6pPr lvl="5">
              <a:spcBef>
                <a:spcPts val="0"/>
              </a:spcBef>
              <a:spcAft>
                <a:spcPts val="0"/>
              </a:spcAft>
              <a:buClr>
                <a:schemeClr val="lt1"/>
              </a:buClr>
              <a:buSzPts val="800"/>
              <a:buNone/>
              <a:defRPr sz="1067">
                <a:solidFill>
                  <a:schemeClr val="lt1"/>
                </a:solidFill>
              </a:defRPr>
            </a:lvl6pPr>
            <a:lvl7pPr lvl="6">
              <a:spcBef>
                <a:spcPts val="0"/>
              </a:spcBef>
              <a:spcAft>
                <a:spcPts val="0"/>
              </a:spcAft>
              <a:buClr>
                <a:schemeClr val="lt1"/>
              </a:buClr>
              <a:buSzPts val="800"/>
              <a:buNone/>
              <a:defRPr sz="1067">
                <a:solidFill>
                  <a:schemeClr val="lt1"/>
                </a:solidFill>
              </a:defRPr>
            </a:lvl7pPr>
            <a:lvl8pPr lvl="7">
              <a:spcBef>
                <a:spcPts val="0"/>
              </a:spcBef>
              <a:spcAft>
                <a:spcPts val="0"/>
              </a:spcAft>
              <a:buClr>
                <a:schemeClr val="lt1"/>
              </a:buClr>
              <a:buSzPts val="800"/>
              <a:buNone/>
              <a:defRPr sz="1067">
                <a:solidFill>
                  <a:schemeClr val="lt1"/>
                </a:solidFill>
              </a:defRPr>
            </a:lvl8pPr>
            <a:lvl9pPr lvl="8">
              <a:spcBef>
                <a:spcPts val="0"/>
              </a:spcBef>
              <a:spcAft>
                <a:spcPts val="0"/>
              </a:spcAft>
              <a:buClr>
                <a:schemeClr val="lt1"/>
              </a:buClr>
              <a:buSzPts val="800"/>
              <a:buNone/>
              <a:defRPr sz="1067">
                <a:solidFill>
                  <a:schemeClr val="lt1"/>
                </a:solidFill>
              </a:defRPr>
            </a:lvl9pPr>
          </a:lstStyle>
          <a:p>
            <a:endParaRPr/>
          </a:p>
        </p:txBody>
      </p:sp>
      <p:sp>
        <p:nvSpPr>
          <p:cNvPr id="582" name="Google Shape;582;p38"/>
          <p:cNvSpPr txBox="1">
            <a:spLocks noGrp="1"/>
          </p:cNvSpPr>
          <p:nvPr>
            <p:ph type="body" idx="3"/>
          </p:nvPr>
        </p:nvSpPr>
        <p:spPr>
          <a:xfrm>
            <a:off x="1170432"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1" name="Google Shape;590;p38">
            <a:extLst>
              <a:ext uri="{FF2B5EF4-FFF2-40B4-BE49-F238E27FC236}">
                <a16:creationId xmlns:a16="http://schemas.microsoft.com/office/drawing/2014/main" id="{2C3D5224-D6CC-3846-AA09-356860C31786}"/>
              </a:ext>
            </a:extLst>
          </p:cNvPr>
          <p:cNvSpPr>
            <a:spLocks noGrp="1"/>
          </p:cNvSpPr>
          <p:nvPr>
            <p:ph type="pic" idx="15"/>
          </p:nvPr>
        </p:nvSpPr>
        <p:spPr>
          <a:xfrm>
            <a:off x="3742944"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7" name="Google Shape;587;p38"/>
          <p:cNvSpPr txBox="1">
            <a:spLocks noGrp="1"/>
          </p:cNvSpPr>
          <p:nvPr>
            <p:ph type="subTitle" idx="8"/>
          </p:nvPr>
        </p:nvSpPr>
        <p:spPr>
          <a:xfrm>
            <a:off x="476707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3" name="Google Shape;583;p38"/>
          <p:cNvSpPr txBox="1">
            <a:spLocks noGrp="1"/>
          </p:cNvSpPr>
          <p:nvPr>
            <p:ph type="body" idx="4"/>
          </p:nvPr>
        </p:nvSpPr>
        <p:spPr>
          <a:xfrm>
            <a:off x="3742944"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2" name="Google Shape;590;p38">
            <a:extLst>
              <a:ext uri="{FF2B5EF4-FFF2-40B4-BE49-F238E27FC236}">
                <a16:creationId xmlns:a16="http://schemas.microsoft.com/office/drawing/2014/main" id="{BEAD86EF-61D2-F442-9F95-4C0EE4385E46}"/>
              </a:ext>
            </a:extLst>
          </p:cNvPr>
          <p:cNvSpPr>
            <a:spLocks noGrp="1"/>
          </p:cNvSpPr>
          <p:nvPr>
            <p:ph type="pic" idx="16"/>
          </p:nvPr>
        </p:nvSpPr>
        <p:spPr>
          <a:xfrm>
            <a:off x="6266688"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8" name="Google Shape;588;p38"/>
          <p:cNvSpPr txBox="1">
            <a:spLocks noGrp="1"/>
          </p:cNvSpPr>
          <p:nvPr>
            <p:ph type="subTitle" idx="9"/>
          </p:nvPr>
        </p:nvSpPr>
        <p:spPr>
          <a:xfrm>
            <a:off x="732739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4" name="Google Shape;584;p38"/>
          <p:cNvSpPr txBox="1">
            <a:spLocks noGrp="1"/>
          </p:cNvSpPr>
          <p:nvPr>
            <p:ph type="body" idx="5"/>
          </p:nvPr>
        </p:nvSpPr>
        <p:spPr>
          <a:xfrm>
            <a:off x="6266688"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3" name="Google Shape;590;p38">
            <a:extLst>
              <a:ext uri="{FF2B5EF4-FFF2-40B4-BE49-F238E27FC236}">
                <a16:creationId xmlns:a16="http://schemas.microsoft.com/office/drawing/2014/main" id="{4979726F-DCA6-4C48-B0E4-43DF0E5998B1}"/>
              </a:ext>
            </a:extLst>
          </p:cNvPr>
          <p:cNvSpPr>
            <a:spLocks noGrp="1"/>
          </p:cNvSpPr>
          <p:nvPr>
            <p:ph type="pic" idx="17"/>
          </p:nvPr>
        </p:nvSpPr>
        <p:spPr>
          <a:xfrm>
            <a:off x="8887968"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9" name="Google Shape;589;p38"/>
          <p:cNvSpPr txBox="1">
            <a:spLocks noGrp="1"/>
          </p:cNvSpPr>
          <p:nvPr>
            <p:ph type="subTitle" idx="13"/>
          </p:nvPr>
        </p:nvSpPr>
        <p:spPr>
          <a:xfrm>
            <a:off x="9899904"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5" name="Google Shape;585;p38"/>
          <p:cNvSpPr txBox="1">
            <a:spLocks noGrp="1"/>
          </p:cNvSpPr>
          <p:nvPr>
            <p:ph type="body" idx="6"/>
          </p:nvPr>
        </p:nvSpPr>
        <p:spPr>
          <a:xfrm>
            <a:off x="8887968"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4" name="Google Shape;268;p27">
            <a:extLst>
              <a:ext uri="{FF2B5EF4-FFF2-40B4-BE49-F238E27FC236}">
                <a16:creationId xmlns:a16="http://schemas.microsoft.com/office/drawing/2014/main" id="{928080BF-F9DA-2E4C-A63D-D9BE35945435}"/>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67AC99B7-7804-51D0-06A4-C75CBCB6A91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6160419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Right-Side Copy" preserve="1">
  <p:cSld name="Right-Side Copy">
    <p:spTree>
      <p:nvGrpSpPr>
        <p:cNvPr id="1" name="Shape 594"/>
        <p:cNvGrpSpPr/>
        <p:nvPr/>
      </p:nvGrpSpPr>
      <p:grpSpPr>
        <a:xfrm>
          <a:off x="0" y="0"/>
          <a:ext cx="0" cy="0"/>
          <a:chOff x="0" y="0"/>
          <a:chExt cx="0" cy="0"/>
        </a:xfrm>
      </p:grpSpPr>
      <p:grpSp>
        <p:nvGrpSpPr>
          <p:cNvPr id="2" name="Group 1">
            <a:extLst>
              <a:ext uri="{FF2B5EF4-FFF2-40B4-BE49-F238E27FC236}">
                <a16:creationId xmlns:a16="http://schemas.microsoft.com/office/drawing/2014/main" id="{F2D515E8-7154-2EDF-C4E8-77D5DEFB17FA}"/>
              </a:ext>
              <a:ext uri="{C183D7F6-B498-43B3-948B-1728B52AA6E4}">
                <adec:decorative xmlns:adec="http://schemas.microsoft.com/office/drawing/2017/decorative" val="1"/>
              </a:ext>
            </a:extLst>
          </p:cNvPr>
          <p:cNvGrpSpPr/>
          <p:nvPr userDrawn="1"/>
        </p:nvGrpSpPr>
        <p:grpSpPr>
          <a:xfrm>
            <a:off x="-6206733" y="-1465367"/>
            <a:ext cx="18397804" cy="9788731"/>
            <a:chOff x="-4655050" y="-1099025"/>
            <a:chExt cx="13798353" cy="7341548"/>
          </a:xfrm>
        </p:grpSpPr>
        <p:cxnSp>
          <p:nvCxnSpPr>
            <p:cNvPr id="13" name="Google Shape;67;p15">
              <a:extLst>
                <a:ext uri="{FF2B5EF4-FFF2-40B4-BE49-F238E27FC236}">
                  <a16:creationId xmlns:a16="http://schemas.microsoft.com/office/drawing/2014/main" id="{F9E1473B-9611-444E-B16A-C1BD19C6ECA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598" name="Google Shape;598;p39">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4655050" y="-1099025"/>
              <a:ext cx="7341548" cy="7341548"/>
            </a:xfrm>
            <a:prstGeom prst="rect">
              <a:avLst/>
            </a:prstGeom>
            <a:noFill/>
            <a:ln>
              <a:noFill/>
            </a:ln>
          </p:spPr>
        </p:pic>
        <p:pic>
          <p:nvPicPr>
            <p:cNvPr id="599" name="Google Shape;599;p39">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20597" y="690565"/>
              <a:ext cx="3762369" cy="3762369"/>
            </a:xfrm>
            <a:prstGeom prst="rect">
              <a:avLst/>
            </a:prstGeom>
            <a:noFill/>
            <a:ln>
              <a:noFill/>
            </a:ln>
          </p:spPr>
        </p:pic>
        <p:pic>
          <p:nvPicPr>
            <p:cNvPr id="600" name="Google Shape;600;p3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959275" y="313900"/>
              <a:ext cx="1847725" cy="1847725"/>
            </a:xfrm>
            <a:prstGeom prst="rect">
              <a:avLst/>
            </a:prstGeom>
            <a:noFill/>
            <a:ln>
              <a:noFill/>
            </a:ln>
          </p:spPr>
        </p:pic>
        <p:cxnSp>
          <p:nvCxnSpPr>
            <p:cNvPr id="601" name="Google Shape;601;p39">
              <a:extLst>
                <a:ext uri="{C183D7F6-B498-43B3-948B-1728B52AA6E4}">
                  <adec:decorative xmlns:adec="http://schemas.microsoft.com/office/drawing/2017/decorative" val="1"/>
                </a:ext>
              </a:extLst>
            </p:cNvPr>
            <p:cNvCxnSpPr/>
            <p:nvPr/>
          </p:nvCxnSpPr>
          <p:spPr>
            <a:xfrm>
              <a:off x="4438234" y="93329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603" name="Google Shape;603;p39"/>
          <p:cNvSpPr txBox="1">
            <a:spLocks noGrp="1"/>
          </p:cNvSpPr>
          <p:nvPr>
            <p:ph type="title"/>
          </p:nvPr>
        </p:nvSpPr>
        <p:spPr>
          <a:xfrm>
            <a:off x="5852160" y="154838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2" name="Google Shape;602;p39"/>
          <p:cNvSpPr txBox="1">
            <a:spLocks noGrp="1"/>
          </p:cNvSpPr>
          <p:nvPr>
            <p:ph type="subTitle" idx="1"/>
          </p:nvPr>
        </p:nvSpPr>
        <p:spPr>
          <a:xfrm>
            <a:off x="5876544" y="999744"/>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604" name="Google Shape;604;p39"/>
          <p:cNvSpPr txBox="1">
            <a:spLocks noGrp="1"/>
          </p:cNvSpPr>
          <p:nvPr>
            <p:ph type="body" idx="2"/>
          </p:nvPr>
        </p:nvSpPr>
        <p:spPr>
          <a:xfrm>
            <a:off x="5852160" y="3048000"/>
            <a:ext cx="4035600" cy="2536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237061" lvl="1" indent="-143930">
              <a:spcBef>
                <a:spcPts val="800"/>
              </a:spcBef>
              <a:spcAft>
                <a:spcPts val="0"/>
              </a:spcAft>
              <a:buSzPts val="800"/>
              <a:buFont typeface="Arial" panose="020B0604020202020204" pitchFamily="34" charset="0"/>
              <a:buChar char="•"/>
              <a:defRPr sz="1067"/>
            </a:lvl2pPr>
            <a:lvl3pPr marL="507987" lvl="2" indent="-184146">
              <a:spcBef>
                <a:spcPts val="800"/>
              </a:spcBef>
              <a:spcAft>
                <a:spcPts val="0"/>
              </a:spcAft>
              <a:buSzPts val="800"/>
              <a:buFont typeface="Helvetica" panose="020B0604020202030204" pitchFamily="34" charset="0"/>
              <a:buChar char="–"/>
              <a:defRPr sz="1067"/>
            </a:lvl3pPr>
            <a:lvl4pPr marL="770447" lvl="3" indent="-169329">
              <a:spcBef>
                <a:spcPts val="800"/>
              </a:spcBef>
              <a:spcAft>
                <a:spcPts val="0"/>
              </a:spcAft>
              <a:buSzPts val="800"/>
              <a:buFont typeface="Wingdings" panose="05000000000000000000" pitchFamily="2" charset="2"/>
              <a:buChar char="§"/>
              <a:defRPr sz="1067"/>
            </a:lvl4pPr>
            <a:lvl5pPr marL="1024441" lvl="4" indent="-152396">
              <a:spcBef>
                <a:spcPts val="80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lang="en-US"/>
          </a:p>
        </p:txBody>
      </p:sp>
      <p:sp>
        <p:nvSpPr>
          <p:cNvPr id="12" name="Google Shape;268;p27">
            <a:extLst>
              <a:ext uri="{FF2B5EF4-FFF2-40B4-BE49-F238E27FC236}">
                <a16:creationId xmlns:a16="http://schemas.microsoft.com/office/drawing/2014/main" id="{3C755F27-DA08-304E-BFC4-543F651D937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FF9475CB-213E-F348-D6B7-7655DADA1602}"/>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42430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Google Shape;66;p15">
            <a:extLst>
              <a:ext uri="{FF2B5EF4-FFF2-40B4-BE49-F238E27FC236}">
                <a16:creationId xmlns:a16="http://schemas.microsoft.com/office/drawing/2014/main" id="{212E7DCA-19FF-AD18-3920-326D5C955D12}"/>
              </a:ext>
              <a:ext uri="{C183D7F6-B498-43B3-948B-1728B52AA6E4}">
                <adec:decorative xmlns:adec="http://schemas.microsoft.com/office/drawing/2017/decorative" val="1"/>
              </a:ext>
            </a:extLst>
          </p:cNvPr>
          <p:cNvSpPr/>
          <p:nvPr userDrawn="1"/>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867" b="0" i="0" u="none" strike="noStrike" cap="none">
              <a:solidFill>
                <a:schemeClr val="lt1"/>
              </a:solidFill>
              <a:latin typeface="Segoe UI" panose="020B0502040204020203" pitchFamily="34" charset="0"/>
              <a:ea typeface="Calibri"/>
              <a:cs typeface="Calibri"/>
              <a:sym typeface="Calibri"/>
            </a:endParaRPr>
          </a:p>
        </p:txBody>
      </p:sp>
      <p:pic>
        <p:nvPicPr>
          <p:cNvPr id="10" name="Google Shape;168;p20">
            <a:extLst>
              <a:ext uri="{FF2B5EF4-FFF2-40B4-BE49-F238E27FC236}">
                <a16:creationId xmlns:a16="http://schemas.microsoft.com/office/drawing/2014/main" id="{400BD828-4B55-0E98-CD77-6BD0E3E5D630}"/>
              </a:ext>
              <a:ext uri="{C183D7F6-B498-43B3-948B-1728B52AA6E4}">
                <adec:decorative xmlns:adec="http://schemas.microsoft.com/office/drawing/2017/decorative" val="1"/>
              </a:ext>
            </a:extLst>
          </p:cNvPr>
          <p:cNvPicPr preferRelativeResize="0"/>
          <p:nvPr userDrawn="1"/>
        </p:nvPicPr>
        <p:blipFill rotWithShape="1">
          <a:blip r:embed="rId2">
            <a:alphaModFix/>
          </a:blip>
          <a:srcRect t="15174" r="26360"/>
          <a:stretch/>
        </p:blipFill>
        <p:spPr>
          <a:xfrm flipH="1">
            <a:off x="-1" y="0"/>
            <a:ext cx="7010372" cy="6815896"/>
          </a:xfrm>
          <a:prstGeom prst="rect">
            <a:avLst/>
          </a:prstGeom>
          <a:noFill/>
          <a:ln>
            <a:noFill/>
          </a:ln>
        </p:spPr>
      </p:pic>
      <p:grpSp>
        <p:nvGrpSpPr>
          <p:cNvPr id="11" name="Group 10">
            <a:extLst>
              <a:ext uri="{FF2B5EF4-FFF2-40B4-BE49-F238E27FC236}">
                <a16:creationId xmlns:a16="http://schemas.microsoft.com/office/drawing/2014/main" id="{326582D8-90BE-B20F-C82F-42E55DABD5EF}"/>
              </a:ext>
              <a:ext uri="{C183D7F6-B498-43B3-948B-1728B52AA6E4}">
                <adec:decorative xmlns:adec="http://schemas.microsoft.com/office/drawing/2017/decorative" val="1"/>
              </a:ext>
            </a:extLst>
          </p:cNvPr>
          <p:cNvGrpSpPr/>
          <p:nvPr userDrawn="1"/>
        </p:nvGrpSpPr>
        <p:grpSpPr>
          <a:xfrm flipH="1" flipV="1">
            <a:off x="-32053" y="5007768"/>
            <a:ext cx="4751040" cy="1850232"/>
            <a:chOff x="6426339" y="0"/>
            <a:chExt cx="5765662" cy="2245364"/>
          </a:xfrm>
        </p:grpSpPr>
        <p:grpSp>
          <p:nvGrpSpPr>
            <p:cNvPr id="12" name="Group 11">
              <a:extLst>
                <a:ext uri="{FF2B5EF4-FFF2-40B4-BE49-F238E27FC236}">
                  <a16:creationId xmlns:a16="http://schemas.microsoft.com/office/drawing/2014/main" id="{C15EAB5C-DC14-0E7A-DE01-849A5056663E}"/>
                </a:ext>
              </a:extLst>
            </p:cNvPr>
            <p:cNvGrpSpPr/>
            <p:nvPr userDrawn="1"/>
          </p:nvGrpSpPr>
          <p:grpSpPr>
            <a:xfrm>
              <a:off x="7563294" y="1222444"/>
              <a:ext cx="2853056" cy="1022920"/>
              <a:chOff x="7251064" y="1318260"/>
              <a:chExt cx="2853056" cy="1022920"/>
            </a:xfrm>
          </p:grpSpPr>
          <p:sp>
            <p:nvSpPr>
              <p:cNvPr id="19" name="Freeform: Shape 18">
                <a:extLst>
                  <a:ext uri="{FF2B5EF4-FFF2-40B4-BE49-F238E27FC236}">
                    <a16:creationId xmlns:a16="http://schemas.microsoft.com/office/drawing/2014/main" id="{080DAEA6-4345-8A5E-314F-51F07A280411}"/>
                  </a:ext>
                </a:extLst>
              </p:cNvPr>
              <p:cNvSpPr/>
              <p:nvPr userDrawn="1"/>
            </p:nvSpPr>
            <p:spPr>
              <a:xfrm>
                <a:off x="7338060" y="1318260"/>
                <a:ext cx="2766060" cy="937260"/>
              </a:xfrm>
              <a:custGeom>
                <a:avLst/>
                <a:gdLst>
                  <a:gd name="connsiteX0" fmla="*/ 1082040 w 2766060"/>
                  <a:gd name="connsiteY0" fmla="*/ 274320 h 937260"/>
                  <a:gd name="connsiteX1" fmla="*/ 1569720 w 2766060"/>
                  <a:gd name="connsiteY1" fmla="*/ 274320 h 937260"/>
                  <a:gd name="connsiteX2" fmla="*/ 1844040 w 2766060"/>
                  <a:gd name="connsiteY2" fmla="*/ 0 h 937260"/>
                  <a:gd name="connsiteX3" fmla="*/ 2766060 w 2766060"/>
                  <a:gd name="connsiteY3" fmla="*/ 0 h 937260"/>
                  <a:gd name="connsiteX4" fmla="*/ 2766060 w 2766060"/>
                  <a:gd name="connsiteY4" fmla="*/ 281940 h 937260"/>
                  <a:gd name="connsiteX5" fmla="*/ 2537460 w 2766060"/>
                  <a:gd name="connsiteY5" fmla="*/ 510540 h 937260"/>
                  <a:gd name="connsiteX6" fmla="*/ 1569720 w 2766060"/>
                  <a:gd name="connsiteY6" fmla="*/ 510540 h 937260"/>
                  <a:gd name="connsiteX7" fmla="*/ 1371600 w 2766060"/>
                  <a:gd name="connsiteY7" fmla="*/ 708660 h 937260"/>
                  <a:gd name="connsiteX8" fmla="*/ 228600 w 2766060"/>
                  <a:gd name="connsiteY8" fmla="*/ 708660 h 937260"/>
                  <a:gd name="connsiteX9" fmla="*/ 0 w 2766060"/>
                  <a:gd name="connsiteY9" fmla="*/ 937260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6060" h="937260">
                    <a:moveTo>
                      <a:pt x="1082040" y="274320"/>
                    </a:moveTo>
                    <a:lnTo>
                      <a:pt x="1569720" y="274320"/>
                    </a:lnTo>
                    <a:lnTo>
                      <a:pt x="1844040" y="0"/>
                    </a:lnTo>
                    <a:lnTo>
                      <a:pt x="2766060" y="0"/>
                    </a:lnTo>
                    <a:lnTo>
                      <a:pt x="2766060" y="281940"/>
                    </a:lnTo>
                    <a:lnTo>
                      <a:pt x="2537460" y="510540"/>
                    </a:lnTo>
                    <a:lnTo>
                      <a:pt x="1569720" y="510540"/>
                    </a:lnTo>
                    <a:lnTo>
                      <a:pt x="1371600" y="708660"/>
                    </a:lnTo>
                    <a:lnTo>
                      <a:pt x="228600" y="708660"/>
                    </a:lnTo>
                    <a:lnTo>
                      <a:pt x="0" y="937260"/>
                    </a:lnTo>
                  </a:path>
                </a:pathLst>
              </a:cu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400"/>
              </a:p>
            </p:txBody>
          </p:sp>
          <p:sp>
            <p:nvSpPr>
              <p:cNvPr id="20" name="Oval 19">
                <a:extLst>
                  <a:ext uri="{FF2B5EF4-FFF2-40B4-BE49-F238E27FC236}">
                    <a16:creationId xmlns:a16="http://schemas.microsoft.com/office/drawing/2014/main" id="{5E033A54-2397-17DC-70ED-CD64240BF6E2}"/>
                  </a:ext>
                </a:extLst>
              </p:cNvPr>
              <p:cNvSpPr/>
              <p:nvPr userDrawn="1"/>
            </p:nvSpPr>
            <p:spPr>
              <a:xfrm flipH="1">
                <a:off x="8258810" y="1523635"/>
                <a:ext cx="159624" cy="159624"/>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1" name="Oval 20">
                <a:extLst>
                  <a:ext uri="{FF2B5EF4-FFF2-40B4-BE49-F238E27FC236}">
                    <a16:creationId xmlns:a16="http://schemas.microsoft.com/office/drawing/2014/main" id="{5FA02E3B-83B2-3DF1-A821-FAFD42A77107}"/>
                  </a:ext>
                </a:extLst>
              </p:cNvPr>
              <p:cNvSpPr/>
              <p:nvPr userDrawn="1"/>
            </p:nvSpPr>
            <p:spPr>
              <a:xfrm flipH="1">
                <a:off x="7251064" y="2239184"/>
                <a:ext cx="101996" cy="101996"/>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grpSp>
        <p:grpSp>
          <p:nvGrpSpPr>
            <p:cNvPr id="13" name="Group 12">
              <a:extLst>
                <a:ext uri="{FF2B5EF4-FFF2-40B4-BE49-F238E27FC236}">
                  <a16:creationId xmlns:a16="http://schemas.microsoft.com/office/drawing/2014/main" id="{DD0E8F92-A016-E58E-BF23-6F3DD1A17000}"/>
                </a:ext>
              </a:extLst>
            </p:cNvPr>
            <p:cNvGrpSpPr/>
            <p:nvPr userDrawn="1"/>
          </p:nvGrpSpPr>
          <p:grpSpPr>
            <a:xfrm flipH="1">
              <a:off x="6426339" y="0"/>
              <a:ext cx="3442047" cy="913305"/>
              <a:chOff x="-8801100" y="-6064967"/>
              <a:chExt cx="14164370" cy="3758342"/>
            </a:xfrm>
          </p:grpSpPr>
          <p:sp>
            <p:nvSpPr>
              <p:cNvPr id="17" name="Freeform: Shape 16">
                <a:extLst>
                  <a:ext uri="{FF2B5EF4-FFF2-40B4-BE49-F238E27FC236}">
                    <a16:creationId xmlns:a16="http://schemas.microsoft.com/office/drawing/2014/main" id="{C2AEF793-550C-D74B-488F-60258420830F}"/>
                  </a:ext>
                </a:extLst>
              </p:cNvPr>
              <p:cNvSpPr/>
              <p:nvPr/>
            </p:nvSpPr>
            <p:spPr>
              <a:xfrm rot="5400000">
                <a:off x="-3598086" y="-11267981"/>
                <a:ext cx="3758342" cy="14164370"/>
              </a:xfrm>
              <a:custGeom>
                <a:avLst/>
                <a:gdLst>
                  <a:gd name="connsiteX0" fmla="*/ 0 w 3758342"/>
                  <a:gd name="connsiteY0" fmla="*/ 14164370 h 14164370"/>
                  <a:gd name="connsiteX1" fmla="*/ 0 w 3758342"/>
                  <a:gd name="connsiteY1" fmla="*/ 11706920 h 14164370"/>
                  <a:gd name="connsiteX2" fmla="*/ 0 w 3758342"/>
                  <a:gd name="connsiteY2" fmla="*/ 2457450 h 14164370"/>
                  <a:gd name="connsiteX3" fmla="*/ 0 w 3758342"/>
                  <a:gd name="connsiteY3" fmla="*/ 0 h 14164370"/>
                  <a:gd name="connsiteX4" fmla="*/ 158349 w 3758342"/>
                  <a:gd name="connsiteY4" fmla="*/ 53579 h 14164370"/>
                  <a:gd name="connsiteX5" fmla="*/ 3758342 w 3758342"/>
                  <a:gd name="connsiteY5" fmla="*/ 5207066 h 14164370"/>
                  <a:gd name="connsiteX6" fmla="*/ 3758342 w 3758342"/>
                  <a:gd name="connsiteY6" fmla="*/ 7664516 h 14164370"/>
                  <a:gd name="connsiteX7" fmla="*/ 3758342 w 3758342"/>
                  <a:gd name="connsiteY7" fmla="*/ 11706920 h 14164370"/>
                  <a:gd name="connsiteX8" fmla="*/ 3758342 w 3758342"/>
                  <a:gd name="connsiteY8" fmla="*/ 14164370 h 1416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342" h="14164370">
                    <a:moveTo>
                      <a:pt x="0" y="14164370"/>
                    </a:moveTo>
                    <a:lnTo>
                      <a:pt x="0" y="11706920"/>
                    </a:lnTo>
                    <a:lnTo>
                      <a:pt x="0" y="2457450"/>
                    </a:lnTo>
                    <a:lnTo>
                      <a:pt x="0" y="0"/>
                    </a:lnTo>
                    <a:lnTo>
                      <a:pt x="158349" y="53579"/>
                    </a:lnTo>
                    <a:cubicBezTo>
                      <a:pt x="2259108" y="822770"/>
                      <a:pt x="3758342" y="2839835"/>
                      <a:pt x="3758342" y="5207066"/>
                    </a:cubicBezTo>
                    <a:lnTo>
                      <a:pt x="3758342" y="7664516"/>
                    </a:lnTo>
                    <a:lnTo>
                      <a:pt x="3758342" y="11706920"/>
                    </a:lnTo>
                    <a:lnTo>
                      <a:pt x="3758342" y="14164370"/>
                    </a:ln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8" name="Freeform: Shape 17">
                <a:extLst>
                  <a:ext uri="{FF2B5EF4-FFF2-40B4-BE49-F238E27FC236}">
                    <a16:creationId xmlns:a16="http://schemas.microsoft.com/office/drawing/2014/main" id="{D6204459-DC7B-71D4-B4C6-156BC4CB8D5D}"/>
                  </a:ext>
                </a:extLst>
              </p:cNvPr>
              <p:cNvSpPr/>
              <p:nvPr/>
            </p:nvSpPr>
            <p:spPr>
              <a:xfrm>
                <a:off x="-51252" y="-5887006"/>
                <a:ext cx="5193918" cy="3580381"/>
              </a:xfrm>
              <a:custGeom>
                <a:avLst/>
                <a:gdLst>
                  <a:gd name="connsiteX0" fmla="*/ 3581533 w 5193918"/>
                  <a:gd name="connsiteY0" fmla="*/ 0 h 3580381"/>
                  <a:gd name="connsiteX1" fmla="*/ 5134289 w 5193918"/>
                  <a:gd name="connsiteY1" fmla="*/ 353181 h 3580381"/>
                  <a:gd name="connsiteX2" fmla="*/ 5193918 w 5193918"/>
                  <a:gd name="connsiteY2" fmla="*/ 383721 h 3580381"/>
                  <a:gd name="connsiteX3" fmla="*/ 5015756 w 5193918"/>
                  <a:gd name="connsiteY3" fmla="*/ 738223 h 3580381"/>
                  <a:gd name="connsiteX4" fmla="*/ 207456 w 5193918"/>
                  <a:gd name="connsiteY4" fmla="*/ 3580381 h 3580381"/>
                  <a:gd name="connsiteX5" fmla="*/ 0 w 5193918"/>
                  <a:gd name="connsiteY5" fmla="*/ 3580381 h 3580381"/>
                  <a:gd name="connsiteX6" fmla="*/ 4630 w 5193918"/>
                  <a:gd name="connsiteY6" fmla="*/ 3397256 h 3580381"/>
                  <a:gd name="connsiteX7" fmla="*/ 3581533 w 5193918"/>
                  <a:gd name="connsiteY7" fmla="*/ 0 h 358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3918" h="3580381">
                    <a:moveTo>
                      <a:pt x="3581533" y="0"/>
                    </a:moveTo>
                    <a:cubicBezTo>
                      <a:pt x="4137858" y="0"/>
                      <a:pt x="4664557" y="126841"/>
                      <a:pt x="5134289" y="353181"/>
                    </a:cubicBezTo>
                    <a:lnTo>
                      <a:pt x="5193918" y="383721"/>
                    </a:lnTo>
                    <a:lnTo>
                      <a:pt x="5015756" y="738223"/>
                    </a:lnTo>
                    <a:cubicBezTo>
                      <a:pt x="4082014" y="2432530"/>
                      <a:pt x="2278783" y="3580381"/>
                      <a:pt x="207456" y="3580381"/>
                    </a:cubicBezTo>
                    <a:lnTo>
                      <a:pt x="0" y="3580381"/>
                    </a:lnTo>
                    <a:lnTo>
                      <a:pt x="4630" y="3397256"/>
                    </a:lnTo>
                    <a:cubicBezTo>
                      <a:pt x="100556" y="1504866"/>
                      <a:pt x="1665304" y="0"/>
                      <a:pt x="3581533" y="0"/>
                    </a:cubicBezTo>
                    <a:close/>
                  </a:path>
                </a:pathLst>
              </a:custGeom>
              <a:gradFill>
                <a:gsLst>
                  <a:gs pos="100000">
                    <a:srgbClr val="D59DFF">
                      <a:alpha val="23000"/>
                    </a:srgbClr>
                  </a:gs>
                  <a:gs pos="0">
                    <a:srgbClr val="1F9CF0">
                      <a:alpha val="25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grpSp>
        <p:sp>
          <p:nvSpPr>
            <p:cNvPr id="14" name="Freeform: Shape 13">
              <a:extLst>
                <a:ext uri="{FF2B5EF4-FFF2-40B4-BE49-F238E27FC236}">
                  <a16:creationId xmlns:a16="http://schemas.microsoft.com/office/drawing/2014/main" id="{8D3D36A4-87E7-9446-BCC6-B0C57E650CBC}"/>
                </a:ext>
              </a:extLst>
            </p:cNvPr>
            <p:cNvSpPr/>
            <p:nvPr userDrawn="1"/>
          </p:nvSpPr>
          <p:spPr>
            <a:xfrm>
              <a:off x="9761368" y="1"/>
              <a:ext cx="2430633" cy="1963134"/>
            </a:xfrm>
            <a:custGeom>
              <a:avLst/>
              <a:gdLst>
                <a:gd name="connsiteX0" fmla="*/ 72962 w 2430633"/>
                <a:gd name="connsiteY0" fmla="*/ 0 h 1963134"/>
                <a:gd name="connsiteX1" fmla="*/ 531131 w 2430633"/>
                <a:gd name="connsiteY1" fmla="*/ 0 h 1963134"/>
                <a:gd name="connsiteX2" fmla="*/ 520604 w 2430633"/>
                <a:gd name="connsiteY2" fmla="*/ 19395 h 1963134"/>
                <a:gd name="connsiteX3" fmla="*/ 435275 w 2430633"/>
                <a:gd name="connsiteY3" fmla="*/ 442043 h 1963134"/>
                <a:gd name="connsiteX4" fmla="*/ 1521090 w 2430633"/>
                <a:gd name="connsiteY4" fmla="*/ 1527858 h 1963134"/>
                <a:gd name="connsiteX5" fmla="*/ 2421465 w 2430633"/>
                <a:gd name="connsiteY5" fmla="*/ 1049133 h 1963134"/>
                <a:gd name="connsiteX6" fmla="*/ 2430633 w 2430633"/>
                <a:gd name="connsiteY6" fmla="*/ 1034041 h 1963134"/>
                <a:gd name="connsiteX7" fmla="*/ 2430633 w 2430633"/>
                <a:gd name="connsiteY7" fmla="*/ 1659171 h 1963134"/>
                <a:gd name="connsiteX8" fmla="*/ 2371546 w 2430633"/>
                <a:gd name="connsiteY8" fmla="*/ 1703356 h 1963134"/>
                <a:gd name="connsiteX9" fmla="*/ 1521090 w 2430633"/>
                <a:gd name="connsiteY9" fmla="*/ 1963134 h 1963134"/>
                <a:gd name="connsiteX10" fmla="*/ 0 w 2430633"/>
                <a:gd name="connsiteY10" fmla="*/ 442043 h 1963134"/>
                <a:gd name="connsiteX11" fmla="*/ 30903 w 2430633"/>
                <a:gd name="connsiteY11" fmla="*/ 135490 h 19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633" h="1963134">
                  <a:moveTo>
                    <a:pt x="72962" y="0"/>
                  </a:moveTo>
                  <a:lnTo>
                    <a:pt x="531131" y="0"/>
                  </a:lnTo>
                  <a:lnTo>
                    <a:pt x="520604" y="19395"/>
                  </a:lnTo>
                  <a:cubicBezTo>
                    <a:pt x="465659" y="149300"/>
                    <a:pt x="435275" y="292123"/>
                    <a:pt x="435275" y="442043"/>
                  </a:cubicBezTo>
                  <a:cubicBezTo>
                    <a:pt x="435275" y="1041722"/>
                    <a:pt x="921411" y="1527858"/>
                    <a:pt x="1521090" y="1527858"/>
                  </a:cubicBezTo>
                  <a:cubicBezTo>
                    <a:pt x="1895890" y="1527858"/>
                    <a:pt x="2226336" y="1337961"/>
                    <a:pt x="2421465" y="1049133"/>
                  </a:cubicBezTo>
                  <a:lnTo>
                    <a:pt x="2430633" y="1034041"/>
                  </a:lnTo>
                  <a:lnTo>
                    <a:pt x="2430633" y="1659171"/>
                  </a:lnTo>
                  <a:lnTo>
                    <a:pt x="2371546" y="1703356"/>
                  </a:lnTo>
                  <a:cubicBezTo>
                    <a:pt x="2128779" y="1867366"/>
                    <a:pt x="1836118" y="1963134"/>
                    <a:pt x="1521090" y="1963134"/>
                  </a:cubicBezTo>
                  <a:cubicBezTo>
                    <a:pt x="681015" y="1963134"/>
                    <a:pt x="0" y="1282118"/>
                    <a:pt x="0" y="442043"/>
                  </a:cubicBezTo>
                  <a:cubicBezTo>
                    <a:pt x="0" y="337034"/>
                    <a:pt x="10641" y="234510"/>
                    <a:pt x="30903" y="1354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5" name="Oval 14">
              <a:extLst>
                <a:ext uri="{FF2B5EF4-FFF2-40B4-BE49-F238E27FC236}">
                  <a16:creationId xmlns:a16="http://schemas.microsoft.com/office/drawing/2014/main" id="{5681CE15-9F22-BDFF-EA28-8D1C80094AEC}"/>
                </a:ext>
              </a:extLst>
            </p:cNvPr>
            <p:cNvSpPr/>
            <p:nvPr userDrawn="1"/>
          </p:nvSpPr>
          <p:spPr>
            <a:xfrm flipH="1">
              <a:off x="10577715" y="1733904"/>
              <a:ext cx="252468" cy="252468"/>
            </a:xfrm>
            <a:prstGeom prst="ellipse">
              <a:avLst/>
            </a:prstGeom>
            <a:noFill/>
            <a:ln w="6350">
              <a:solidFill>
                <a:srgbClr val="BFE8F6">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6" name="Freeform: Shape 15">
              <a:extLst>
                <a:ext uri="{FF2B5EF4-FFF2-40B4-BE49-F238E27FC236}">
                  <a16:creationId xmlns:a16="http://schemas.microsoft.com/office/drawing/2014/main" id="{97C9C2EE-B74F-A44D-3F95-7DA63008CC5A}"/>
                </a:ext>
              </a:extLst>
            </p:cNvPr>
            <p:cNvSpPr/>
            <p:nvPr userDrawn="1"/>
          </p:nvSpPr>
          <p:spPr>
            <a:xfrm>
              <a:off x="10191116" y="2"/>
              <a:ext cx="2000884" cy="1531759"/>
            </a:xfrm>
            <a:custGeom>
              <a:avLst/>
              <a:gdLst>
                <a:gd name="connsiteX0" fmla="*/ 95480 w 2000884"/>
                <a:gd name="connsiteY0" fmla="*/ 0 h 1531759"/>
                <a:gd name="connsiteX1" fmla="*/ 2000884 w 2000884"/>
                <a:gd name="connsiteY1" fmla="*/ 0 h 1531759"/>
                <a:gd name="connsiteX2" fmla="*/ 2000884 w 2000884"/>
                <a:gd name="connsiteY2" fmla="*/ 1043777 h 1531759"/>
                <a:gd name="connsiteX3" fmla="*/ 1996298 w 2000884"/>
                <a:gd name="connsiteY3" fmla="*/ 1051314 h 1531759"/>
                <a:gd name="connsiteX4" fmla="*/ 1091341 w 2000884"/>
                <a:gd name="connsiteY4" fmla="*/ 1531759 h 1531759"/>
                <a:gd name="connsiteX5" fmla="*/ 0 w 2000884"/>
                <a:gd name="connsiteY5" fmla="*/ 442043 h 1531759"/>
                <a:gd name="connsiteX6" fmla="*/ 85763 w 2000884"/>
                <a:gd name="connsiteY6" fmla="*/ 17876 h 153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884" h="1531759">
                  <a:moveTo>
                    <a:pt x="95480" y="0"/>
                  </a:moveTo>
                  <a:lnTo>
                    <a:pt x="2000884" y="0"/>
                  </a:lnTo>
                  <a:lnTo>
                    <a:pt x="2000884" y="1043777"/>
                  </a:lnTo>
                  <a:lnTo>
                    <a:pt x="1996298" y="1051314"/>
                  </a:lnTo>
                  <a:cubicBezTo>
                    <a:pt x="1800176" y="1341180"/>
                    <a:pt x="1468048" y="1531759"/>
                    <a:pt x="1091341" y="1531759"/>
                  </a:cubicBezTo>
                  <a:cubicBezTo>
                    <a:pt x="488610" y="1531759"/>
                    <a:pt x="0" y="1043877"/>
                    <a:pt x="0" y="442043"/>
                  </a:cubicBezTo>
                  <a:cubicBezTo>
                    <a:pt x="0" y="291585"/>
                    <a:pt x="30538" y="148248"/>
                    <a:pt x="85763" y="17876"/>
                  </a:cubicBez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2400">
                <a:solidFill>
                  <a:schemeClr val="lt1"/>
                </a:solidFill>
                <a:sym typeface="Calibri"/>
              </a:endParaRPr>
            </a:p>
          </p:txBody>
        </p:sp>
      </p:grpSp>
      <p:sp>
        <p:nvSpPr>
          <p:cNvPr id="22" name="Google Shape;74;p15">
            <a:extLst>
              <a:ext uri="{FF2B5EF4-FFF2-40B4-BE49-F238E27FC236}">
                <a16:creationId xmlns:a16="http://schemas.microsoft.com/office/drawing/2014/main" id="{B45F3749-769E-DA54-88F0-E2FE19871245}"/>
              </a:ext>
            </a:extLst>
          </p:cNvPr>
          <p:cNvSpPr txBox="1">
            <a:spLocks noGrp="1"/>
          </p:cNvSpPr>
          <p:nvPr>
            <p:ph type="title"/>
          </p:nvPr>
        </p:nvSpPr>
        <p:spPr>
          <a:xfrm>
            <a:off x="2086437" y="2112721"/>
            <a:ext cx="3494911" cy="1504604"/>
          </a:xfrm>
          <a:prstGeom prst="rect">
            <a:avLst/>
          </a:prstGeom>
        </p:spPr>
        <p:txBody>
          <a:bodyPr spcFirstLastPara="1" wrap="square" lIns="45700" tIns="18275" rIns="45700" bIns="18275" anchor="ctr" anchorCtr="0">
            <a:noAutofit/>
          </a:bodyPr>
          <a:lstStyle>
            <a:lvl1pPr lvl="0" rtl="0">
              <a:lnSpc>
                <a:spcPct val="90000"/>
              </a:lnSpc>
              <a:spcBef>
                <a:spcPts val="0"/>
              </a:spcBef>
              <a:spcAft>
                <a:spcPts val="0"/>
              </a:spcAft>
              <a:buSzPts val="5400"/>
              <a:buNone/>
              <a:defRPr sz="5333"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Arrow: Bent 26">
            <a:extLst>
              <a:ext uri="{FF2B5EF4-FFF2-40B4-BE49-F238E27FC236}">
                <a16:creationId xmlns:a16="http://schemas.microsoft.com/office/drawing/2014/main" id="{D87425F4-A309-21E8-AD9E-187EDDF4FC4A}"/>
              </a:ext>
              <a:ext uri="{C183D7F6-B498-43B3-948B-1728B52AA6E4}">
                <adec:decorative xmlns:adec="http://schemas.microsoft.com/office/drawing/2017/decorative" val="1"/>
              </a:ext>
            </a:extLst>
          </p:cNvPr>
          <p:cNvSpPr/>
          <p:nvPr userDrawn="1"/>
        </p:nvSpPr>
        <p:spPr>
          <a:xfrm rot="10800000">
            <a:off x="1969486" y="1314647"/>
            <a:ext cx="3528340" cy="2383591"/>
          </a:xfrm>
          <a:prstGeom prst="bentArrow">
            <a:avLst>
              <a:gd name="adj1" fmla="val 25000"/>
              <a:gd name="adj2" fmla="val 0"/>
              <a:gd name="adj3" fmla="val 25000"/>
              <a:gd name="adj4" fmla="val 12302"/>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8" name="Arrow: U-Turn 27">
            <a:extLst>
              <a:ext uri="{FF2B5EF4-FFF2-40B4-BE49-F238E27FC236}">
                <a16:creationId xmlns:a16="http://schemas.microsoft.com/office/drawing/2014/main" id="{DF180DA9-1FA8-89A2-6ADD-F9CE7474A860}"/>
              </a:ext>
              <a:ext uri="{C183D7F6-B498-43B3-948B-1728B52AA6E4}">
                <adec:decorative xmlns:adec="http://schemas.microsoft.com/office/drawing/2017/decorative" val="1"/>
              </a:ext>
            </a:extLst>
          </p:cNvPr>
          <p:cNvSpPr/>
          <p:nvPr userDrawn="1"/>
        </p:nvSpPr>
        <p:spPr>
          <a:xfrm>
            <a:off x="5498826" y="304802"/>
            <a:ext cx="597173" cy="1009845"/>
          </a:xfrm>
          <a:prstGeom prst="uturnArrow">
            <a:avLst>
              <a:gd name="adj1" fmla="val 0"/>
              <a:gd name="adj2" fmla="val 0"/>
              <a:gd name="adj3" fmla="val 0"/>
              <a:gd name="adj4" fmla="val 50000"/>
              <a:gd name="adj5" fmla="val 32964"/>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44" name="Straight Arrow Connector 43">
            <a:extLst>
              <a:ext uri="{FF2B5EF4-FFF2-40B4-BE49-F238E27FC236}">
                <a16:creationId xmlns:a16="http://schemas.microsoft.com/office/drawing/2014/main" id="{2E910B89-D595-9163-C735-BEC27695F783}"/>
              </a:ext>
              <a:ext uri="{C183D7F6-B498-43B3-948B-1728B52AA6E4}">
                <adec:decorative xmlns:adec="http://schemas.microsoft.com/office/drawing/2017/decorative" val="1"/>
              </a:ext>
            </a:extLst>
          </p:cNvPr>
          <p:cNvCxnSpPr>
            <a:cxnSpLocks/>
          </p:cNvCxnSpPr>
          <p:nvPr userDrawn="1"/>
        </p:nvCxnSpPr>
        <p:spPr>
          <a:xfrm>
            <a:off x="6100116" y="6363541"/>
            <a:ext cx="0" cy="494459"/>
          </a:xfrm>
          <a:prstGeom prst="straightConnector1">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 name="Google Shape;84;p16">
            <a:extLst>
              <a:ext uri="{FF2B5EF4-FFF2-40B4-BE49-F238E27FC236}">
                <a16:creationId xmlns:a16="http://schemas.microsoft.com/office/drawing/2014/main" id="{8E7A2B80-0948-97B9-AC9D-301C1591AC71}"/>
              </a:ext>
            </a:extLst>
          </p:cNvPr>
          <p:cNvSpPr txBox="1">
            <a:spLocks noGrp="1"/>
          </p:cNvSpPr>
          <p:nvPr>
            <p:ph type="body" idx="1"/>
          </p:nvPr>
        </p:nvSpPr>
        <p:spPr>
          <a:xfrm>
            <a:off x="5842003" y="641711"/>
            <a:ext cx="4884389" cy="5721828"/>
          </a:xfrm>
          <a:prstGeom prst="roundRect">
            <a:avLst>
              <a:gd name="adj" fmla="val 3592"/>
            </a:avLst>
          </a:prstGeom>
          <a:solidFill>
            <a:srgbClr val="5D4F92">
              <a:alpha val="42000"/>
            </a:srgbClr>
          </a:solidFill>
        </p:spPr>
        <p:txBody>
          <a:bodyPr spcFirstLastPara="1" wrap="square" lIns="45700" tIns="18275" rIns="45700" bIns="18275" anchor="ctr" anchorCtr="0">
            <a:noAutofit/>
          </a:bodyPr>
          <a:lstStyle>
            <a:lvl1pPr marL="368291" lvl="0" indent="-368291">
              <a:lnSpc>
                <a:spcPct val="100000"/>
              </a:lnSpc>
              <a:spcBef>
                <a:spcPts val="0"/>
              </a:spcBef>
              <a:spcAft>
                <a:spcPts val="1600"/>
              </a:spcAft>
              <a:buClr>
                <a:schemeClr val="accent1"/>
              </a:buClr>
              <a:buSzPct val="100000"/>
              <a:buFont typeface="+mj-lt"/>
              <a:buAutoNum type="arabicPeriod"/>
              <a:defRPr sz="2133"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9" name="Picture 8">
            <a:extLst>
              <a:ext uri="{FF2B5EF4-FFF2-40B4-BE49-F238E27FC236}">
                <a16:creationId xmlns:a16="http://schemas.microsoft.com/office/drawing/2014/main" id="{70F4B9BB-8F9D-370C-07BF-D3A8713F9CCF}"/>
              </a:ext>
              <a:ext uri="{C183D7F6-B498-43B3-948B-1728B52AA6E4}">
                <adec:decorative xmlns:adec="http://schemas.microsoft.com/office/drawing/2017/decorative" val="1"/>
              </a:ext>
            </a:extLst>
          </p:cNvPr>
          <p:cNvPicPr preferRelativeResize="0"/>
          <p:nvPr userDrawn="1"/>
        </p:nvPicPr>
        <p:blipFill rotWithShape="1">
          <a:blip r:embed="rId3">
            <a:alphaModFix amt="30000"/>
          </a:blip>
          <a:srcRect l="-565" t="-859" r="79904" b="-498"/>
          <a:stretch/>
        </p:blipFill>
        <p:spPr>
          <a:xfrm flipV="1">
            <a:off x="11015331" y="532191"/>
            <a:ext cx="1176669" cy="5793620"/>
          </a:xfrm>
          <a:custGeom>
            <a:avLst/>
            <a:gdLst>
              <a:gd name="connsiteX0" fmla="*/ 0 w 3915966"/>
              <a:gd name="connsiteY0" fmla="*/ 2085975 h 2085975"/>
              <a:gd name="connsiteX1" fmla="*/ 3915966 w 3915966"/>
              <a:gd name="connsiteY1" fmla="*/ 2085975 h 2085975"/>
              <a:gd name="connsiteX2" fmla="*/ 3915966 w 3915966"/>
              <a:gd name="connsiteY2" fmla="*/ 0 h 2085975"/>
              <a:gd name="connsiteX3" fmla="*/ 0 w 3915966"/>
              <a:gd name="connsiteY3" fmla="*/ 0 h 2085975"/>
            </a:gdLst>
            <a:ahLst/>
            <a:cxnLst>
              <a:cxn ang="0">
                <a:pos x="connsiteX0" y="connsiteY0"/>
              </a:cxn>
              <a:cxn ang="0">
                <a:pos x="connsiteX1" y="connsiteY1"/>
              </a:cxn>
              <a:cxn ang="0">
                <a:pos x="connsiteX2" y="connsiteY2"/>
              </a:cxn>
              <a:cxn ang="0">
                <a:pos x="connsiteX3" y="connsiteY3"/>
              </a:cxn>
            </a:cxnLst>
            <a:rect l="l" t="t" r="r" b="b"/>
            <a:pathLst>
              <a:path w="3915966" h="2085975">
                <a:moveTo>
                  <a:pt x="0" y="2085975"/>
                </a:moveTo>
                <a:lnTo>
                  <a:pt x="3915966" y="2085975"/>
                </a:lnTo>
                <a:lnTo>
                  <a:pt x="3915966" y="0"/>
                </a:lnTo>
                <a:lnTo>
                  <a:pt x="0" y="0"/>
                </a:lnTo>
                <a:close/>
              </a:path>
            </a:pathLst>
          </a:custGeom>
          <a:noFill/>
          <a:ln>
            <a:noFill/>
          </a:ln>
        </p:spPr>
      </p:pic>
    </p:spTree>
    <p:extLst>
      <p:ext uri="{BB962C8B-B14F-4D97-AF65-F5344CB8AC3E}">
        <p14:creationId xmlns:p14="http://schemas.microsoft.com/office/powerpoint/2010/main" val="2065572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3 columns Heading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789259" y="303751"/>
            <a:ext cx="8049941"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4398434"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9" name="Freeform: Shape 18">
            <a:extLst>
              <a:ext uri="{FF2B5EF4-FFF2-40B4-BE49-F238E27FC236}">
                <a16:creationId xmlns:a16="http://schemas.microsoft.com/office/drawing/2014/main" id="{84FC0406-3C62-5882-D404-69475A81FA84}"/>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5" name="Rectangle 14">
            <a:extLst>
              <a:ext uri="{FF2B5EF4-FFF2-40B4-BE49-F238E27FC236}">
                <a16:creationId xmlns:a16="http://schemas.microsoft.com/office/drawing/2014/main" id="{00FBAC10-CD6D-92E6-F9D3-80C03EB8DA0D}"/>
              </a:ext>
              <a:ext uri="{C183D7F6-B498-43B3-948B-1728B52AA6E4}">
                <adec:decorative xmlns:adec="http://schemas.microsoft.com/office/drawing/2017/decorative" val="1"/>
              </a:ext>
            </a:extLst>
          </p:cNvPr>
          <p:cNvSpPr/>
          <p:nvPr userDrawn="1"/>
        </p:nvSpPr>
        <p:spPr>
          <a:xfrm>
            <a:off x="812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C33CF435-BD73-9057-1DF0-D1AE9AE57F22}"/>
              </a:ext>
              <a:ext uri="{C183D7F6-B498-43B3-948B-1728B52AA6E4}">
                <adec:decorative xmlns:adec="http://schemas.microsoft.com/office/drawing/2017/decorative" val="1"/>
              </a:ext>
            </a:extLst>
          </p:cNvPr>
          <p:cNvSpPr/>
          <p:nvPr userDrawn="1"/>
        </p:nvSpPr>
        <p:spPr>
          <a:xfrm>
            <a:off x="43936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 Placeholder 25">
            <a:extLst>
              <a:ext uri="{FF2B5EF4-FFF2-40B4-BE49-F238E27FC236}">
                <a16:creationId xmlns:a16="http://schemas.microsoft.com/office/drawing/2014/main" id="{9EDF28A7-3BD8-0845-6A9B-8F4CCD7898B0}"/>
              </a:ext>
            </a:extLst>
          </p:cNvPr>
          <p:cNvSpPr>
            <a:spLocks noGrp="1"/>
          </p:cNvSpPr>
          <p:nvPr>
            <p:ph type="body" sz="quarter" idx="15"/>
          </p:nvPr>
        </p:nvSpPr>
        <p:spPr>
          <a:xfrm>
            <a:off x="812800"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3" name="Text Placeholder 25">
            <a:extLst>
              <a:ext uri="{FF2B5EF4-FFF2-40B4-BE49-F238E27FC236}">
                <a16:creationId xmlns:a16="http://schemas.microsoft.com/office/drawing/2014/main" id="{270C2CFF-0BDA-A5D0-BA09-A656A49A4C2F}"/>
              </a:ext>
            </a:extLst>
          </p:cNvPr>
          <p:cNvSpPr>
            <a:spLocks noGrp="1"/>
          </p:cNvSpPr>
          <p:nvPr>
            <p:ph type="body" sz="quarter" idx="16"/>
          </p:nvPr>
        </p:nvSpPr>
        <p:spPr>
          <a:xfrm>
            <a:off x="4398435"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4" name="Text Placeholder 25">
            <a:extLst>
              <a:ext uri="{FF2B5EF4-FFF2-40B4-BE49-F238E27FC236}">
                <a16:creationId xmlns:a16="http://schemas.microsoft.com/office/drawing/2014/main" id="{BAD2288A-02B6-0978-10B3-48D20305A72D}"/>
              </a:ext>
            </a:extLst>
          </p:cNvPr>
          <p:cNvSpPr>
            <a:spLocks noGrp="1"/>
          </p:cNvSpPr>
          <p:nvPr>
            <p:ph type="body" sz="quarter" idx="17"/>
          </p:nvPr>
        </p:nvSpPr>
        <p:spPr>
          <a:xfrm>
            <a:off x="7984067"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1" name="Text Placeholder 16">
            <a:extLst>
              <a:ext uri="{FF2B5EF4-FFF2-40B4-BE49-F238E27FC236}">
                <a16:creationId xmlns:a16="http://schemas.microsoft.com/office/drawing/2014/main" id="{C331814E-904A-B84C-A5F3-4919952703CB}"/>
              </a:ext>
            </a:extLst>
          </p:cNvPr>
          <p:cNvSpPr>
            <a:spLocks noGrp="1"/>
          </p:cNvSpPr>
          <p:nvPr>
            <p:ph type="body" sz="quarter" idx="14"/>
          </p:nvPr>
        </p:nvSpPr>
        <p:spPr>
          <a:xfrm>
            <a:off x="7984066"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17" name="Rectangle 16">
            <a:extLst>
              <a:ext uri="{FF2B5EF4-FFF2-40B4-BE49-F238E27FC236}">
                <a16:creationId xmlns:a16="http://schemas.microsoft.com/office/drawing/2014/main" id="{ACC4E536-4F94-CF7D-168D-596F412782F6}"/>
              </a:ext>
              <a:ext uri="{C183D7F6-B498-43B3-948B-1728B52AA6E4}">
                <adec:decorative xmlns:adec="http://schemas.microsoft.com/office/drawing/2017/decorative" val="1"/>
              </a:ext>
            </a:extLst>
          </p:cNvPr>
          <p:cNvSpPr/>
          <p:nvPr userDrawn="1"/>
        </p:nvSpPr>
        <p:spPr>
          <a:xfrm>
            <a:off x="7964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Google Shape;56;p14">
            <a:extLst>
              <a:ext uri="{FF2B5EF4-FFF2-40B4-BE49-F238E27FC236}">
                <a16:creationId xmlns:a16="http://schemas.microsoft.com/office/drawing/2014/main" id="{0E625D50-3CF5-1413-1F11-69D5C232E3C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4152815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3 columns with bulleted text">
    <p:spTree>
      <p:nvGrpSpPr>
        <p:cNvPr id="1" name=""/>
        <p:cNvGrpSpPr/>
        <p:nvPr/>
      </p:nvGrpSpPr>
      <p:grpSpPr>
        <a:xfrm>
          <a:off x="0" y="0"/>
          <a:ext cx="0" cy="0"/>
          <a:chOff x="0" y="0"/>
          <a:chExt cx="0" cy="0"/>
        </a:xfrm>
      </p:grpSpPr>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789260" y="303751"/>
            <a:ext cx="7958017"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4398434"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11" name="Text Placeholder 16">
            <a:extLst>
              <a:ext uri="{FF2B5EF4-FFF2-40B4-BE49-F238E27FC236}">
                <a16:creationId xmlns:a16="http://schemas.microsoft.com/office/drawing/2014/main" id="{C331814E-904A-B84C-A5F3-4919952703CB}"/>
              </a:ext>
            </a:extLst>
          </p:cNvPr>
          <p:cNvSpPr>
            <a:spLocks noGrp="1"/>
          </p:cNvSpPr>
          <p:nvPr>
            <p:ph type="body" sz="quarter" idx="14"/>
          </p:nvPr>
        </p:nvSpPr>
        <p:spPr>
          <a:xfrm>
            <a:off x="7984066"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8" name="Freeform: Shape 17">
            <a:extLst>
              <a:ext uri="{FF2B5EF4-FFF2-40B4-BE49-F238E27FC236}">
                <a16:creationId xmlns:a16="http://schemas.microsoft.com/office/drawing/2014/main" id="{826E06BC-38D1-2DED-0782-BB4144B1EBF9}"/>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8" name="Google Shape;56;p14">
            <a:extLst>
              <a:ext uri="{FF2B5EF4-FFF2-40B4-BE49-F238E27FC236}">
                <a16:creationId xmlns:a16="http://schemas.microsoft.com/office/drawing/2014/main" id="{9AF536AB-4662-4FC6-EB05-E96ACDCB8566}"/>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5836046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s Heading with bulleted text">
    <p:spTree>
      <p:nvGrpSpPr>
        <p:cNvPr id="1" name=""/>
        <p:cNvGrpSpPr/>
        <p:nvPr/>
      </p:nvGrpSpPr>
      <p:grpSpPr>
        <a:xfrm>
          <a:off x="0" y="0"/>
          <a:ext cx="0" cy="0"/>
          <a:chOff x="0" y="0"/>
          <a:chExt cx="0" cy="0"/>
        </a:xfrm>
      </p:grpSpPr>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812800" y="303751"/>
            <a:ext cx="8026400" cy="1609901"/>
          </a:xfrm>
        </p:spPr>
        <p:txBody>
          <a:bodyPr>
            <a:normAutofit/>
          </a:bodyPr>
          <a:lstStyle>
            <a:lvl1pPr>
              <a:defRPr/>
            </a:lvl1pPr>
          </a:lstStyle>
          <a:p>
            <a:r>
              <a:rPr lang="en-US"/>
              <a:t>Click to edit Master title style</a:t>
            </a:r>
          </a:p>
        </p:txBody>
      </p:sp>
      <p:sp>
        <p:nvSpPr>
          <p:cNvPr id="12" name="Text Placeholder 25">
            <a:extLst>
              <a:ext uri="{FF2B5EF4-FFF2-40B4-BE49-F238E27FC236}">
                <a16:creationId xmlns:a16="http://schemas.microsoft.com/office/drawing/2014/main" id="{9EDF28A7-3BD8-0845-6A9B-8F4CCD7898B0}"/>
              </a:ext>
            </a:extLst>
          </p:cNvPr>
          <p:cNvSpPr>
            <a:spLocks noGrp="1"/>
          </p:cNvSpPr>
          <p:nvPr>
            <p:ph type="body" sz="quarter" idx="15"/>
          </p:nvPr>
        </p:nvSpPr>
        <p:spPr>
          <a:xfrm>
            <a:off x="812800" y="2227201"/>
            <a:ext cx="5112715"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3004801"/>
            <a:ext cx="5112716"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25">
            <a:extLst>
              <a:ext uri="{FF2B5EF4-FFF2-40B4-BE49-F238E27FC236}">
                <a16:creationId xmlns:a16="http://schemas.microsoft.com/office/drawing/2014/main" id="{270C2CFF-0BDA-A5D0-BA09-A656A49A4C2F}"/>
              </a:ext>
            </a:extLst>
          </p:cNvPr>
          <p:cNvSpPr>
            <a:spLocks noGrp="1"/>
          </p:cNvSpPr>
          <p:nvPr>
            <p:ph type="body" sz="quarter" idx="16"/>
          </p:nvPr>
        </p:nvSpPr>
        <p:spPr>
          <a:xfrm>
            <a:off x="6284329" y="2227201"/>
            <a:ext cx="5112713"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6284328" y="3004801"/>
            <a:ext cx="5112715"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9" name="Freeform: Shape 18">
            <a:extLst>
              <a:ext uri="{FF2B5EF4-FFF2-40B4-BE49-F238E27FC236}">
                <a16:creationId xmlns:a16="http://schemas.microsoft.com/office/drawing/2014/main" id="{84FC0406-3C62-5882-D404-69475A81FA84}"/>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5" name="Rectangle 14">
            <a:extLst>
              <a:ext uri="{FF2B5EF4-FFF2-40B4-BE49-F238E27FC236}">
                <a16:creationId xmlns:a16="http://schemas.microsoft.com/office/drawing/2014/main" id="{00FBAC10-CD6D-92E6-F9D3-80C03EB8DA0D}"/>
              </a:ext>
              <a:ext uri="{C183D7F6-B498-43B3-948B-1728B52AA6E4}">
                <adec:decorative xmlns:adec="http://schemas.microsoft.com/office/drawing/2017/decorative" val="1"/>
              </a:ext>
            </a:extLst>
          </p:cNvPr>
          <p:cNvSpPr/>
          <p:nvPr userDrawn="1"/>
        </p:nvSpPr>
        <p:spPr>
          <a:xfrm>
            <a:off x="812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C33CF435-BD73-9057-1DF0-D1AE9AE57F22}"/>
              </a:ext>
              <a:ext uri="{C183D7F6-B498-43B3-948B-1728B52AA6E4}">
                <adec:decorative xmlns:adec="http://schemas.microsoft.com/office/drawing/2017/decorative" val="1"/>
              </a:ext>
            </a:extLst>
          </p:cNvPr>
          <p:cNvSpPr/>
          <p:nvPr userDrawn="1"/>
        </p:nvSpPr>
        <p:spPr>
          <a:xfrm>
            <a:off x="6284328"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Google Shape;56;p14">
            <a:extLst>
              <a:ext uri="{FF2B5EF4-FFF2-40B4-BE49-F238E27FC236}">
                <a16:creationId xmlns:a16="http://schemas.microsoft.com/office/drawing/2014/main" id="{8CF1A0C8-6664-1764-4D64-03E8C713970A}"/>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457550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s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812800" y="303751"/>
            <a:ext cx="8229600"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0" y="2336801"/>
            <a:ext cx="5145024"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6252019" y="2336801"/>
            <a:ext cx="5145024"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2" name="Freeform: Shape 11">
            <a:extLst>
              <a:ext uri="{FF2B5EF4-FFF2-40B4-BE49-F238E27FC236}">
                <a16:creationId xmlns:a16="http://schemas.microsoft.com/office/drawing/2014/main" id="{B75449B6-101A-3951-1670-327103F19C07}"/>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8" name="Google Shape;56;p14">
            <a:extLst>
              <a:ext uri="{FF2B5EF4-FFF2-40B4-BE49-F238E27FC236}">
                <a16:creationId xmlns:a16="http://schemas.microsoft.com/office/drawing/2014/main" id="{E37D9440-D1BE-A1CF-CD4D-DF890445DB4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9747255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4833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Google Shape;268;p27">
            <a:extLst>
              <a:ext uri="{FF2B5EF4-FFF2-40B4-BE49-F238E27FC236}">
                <a16:creationId xmlns:a16="http://schemas.microsoft.com/office/drawing/2014/main" id="{7E11BF5B-BC8A-B5F2-5622-6E449E51A07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FCB44026-0DAB-4AF8-E145-080847E58542}"/>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7" name="Google Shape;56;p14">
            <a:extLst>
              <a:ext uri="{FF2B5EF4-FFF2-40B4-BE49-F238E27FC236}">
                <a16:creationId xmlns:a16="http://schemas.microsoft.com/office/drawing/2014/main" id="{A0FAECAB-1F67-BFE8-F4EE-E7E959310DC8}"/>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243759132"/>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Google Shape;268;p27">
            <a:extLst>
              <a:ext uri="{FF2B5EF4-FFF2-40B4-BE49-F238E27FC236}">
                <a16:creationId xmlns:a16="http://schemas.microsoft.com/office/drawing/2014/main" id="{B6D12CB6-1D97-8797-92E6-98561257E81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3" name="Google Shape;67;p15">
            <a:extLst>
              <a:ext uri="{FF2B5EF4-FFF2-40B4-BE49-F238E27FC236}">
                <a16:creationId xmlns:a16="http://schemas.microsoft.com/office/drawing/2014/main" id="{E438655F-0494-8278-88DC-A48F18A78AC5}"/>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4" name="Google Shape;56;p14">
            <a:extLst>
              <a:ext uri="{FF2B5EF4-FFF2-40B4-BE49-F238E27FC236}">
                <a16:creationId xmlns:a16="http://schemas.microsoft.com/office/drawing/2014/main" id="{139D21E5-70E5-1088-5666-00E63CE4C36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003473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547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Browser" type="tx">
  <p:cSld name="Browser">
    <p:bg>
      <p:bgPr>
        <a:solidFill>
          <a:srgbClr val="000000"/>
        </a:solidFill>
        <a:effectLst/>
      </p:bgPr>
    </p:bg>
    <p:spTree>
      <p:nvGrpSpPr>
        <p:cNvPr id="1" name="Shape 161"/>
        <p:cNvGrpSpPr/>
        <p:nvPr/>
      </p:nvGrpSpPr>
      <p:grpSpPr>
        <a:xfrm>
          <a:off x="0" y="0"/>
          <a:ext cx="0" cy="0"/>
          <a:chOff x="0" y="0"/>
          <a:chExt cx="0" cy="0"/>
        </a:xfrm>
      </p:grpSpPr>
    </p:spTree>
    <p:extLst>
      <p:ext uri="{BB962C8B-B14F-4D97-AF65-F5344CB8AC3E}">
        <p14:creationId xmlns:p14="http://schemas.microsoft.com/office/powerpoint/2010/main" val="11713521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EA64-43C3-4DB9-8507-DF4214A0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9EC3D-D5F7-46EE-850C-953929AE0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406D5-7059-42DB-8E23-0D5A55CB11CA}"/>
              </a:ext>
            </a:extLst>
          </p:cNvPr>
          <p:cNvSpPr>
            <a:spLocks noGrp="1"/>
          </p:cNvSpPr>
          <p:nvPr>
            <p:ph type="dt" sz="half" idx="10"/>
          </p:nvPr>
        </p:nvSpPr>
        <p:spPr/>
        <p:txBody>
          <a:bodyPr/>
          <a:lstStyle/>
          <a:p>
            <a:fld id="{9F250514-F4ED-49E7-8B90-87FCC9173865}" type="datetime1">
              <a:rPr lang="en-US" smtClean="0"/>
              <a:t>5/15/2025</a:t>
            </a:fld>
            <a:endParaRPr lang="en-US"/>
          </a:p>
        </p:txBody>
      </p:sp>
      <p:sp>
        <p:nvSpPr>
          <p:cNvPr id="5" name="Footer Placeholder 4">
            <a:extLst>
              <a:ext uri="{FF2B5EF4-FFF2-40B4-BE49-F238E27FC236}">
                <a16:creationId xmlns:a16="http://schemas.microsoft.com/office/drawing/2014/main" id="{7A8CFBBE-860A-42F8-83A5-1F6FAAC521A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30BAF70-8C07-4BF7-B1BF-94CFEAF6314D}"/>
              </a:ext>
            </a:extLst>
          </p:cNvPr>
          <p:cNvSpPr>
            <a:spLocks noGrp="1"/>
          </p:cNvSpPr>
          <p:nvPr>
            <p:ph type="sldNum" sz="quarter" idx="12"/>
          </p:nvPr>
        </p:nvSpPr>
        <p:spPr/>
        <p:txBody>
          <a:bodyPr/>
          <a:lstStyle/>
          <a:p>
            <a:fld id="{A2CF6A59-7BF9-48C2-990F-A6FF34EE0FE4}" type="slidenum">
              <a:rPr lang="en-US" smtClean="0"/>
              <a:t>‹#›</a:t>
            </a:fld>
            <a:endParaRPr lang="en-US"/>
          </a:p>
        </p:txBody>
      </p:sp>
    </p:spTree>
    <p:extLst>
      <p:ext uri="{BB962C8B-B14F-4D97-AF65-F5344CB8AC3E}">
        <p14:creationId xmlns:p14="http://schemas.microsoft.com/office/powerpoint/2010/main" val="251963076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31028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nd Slide" preserve="1">
  <p:cSld name="End Slide">
    <p:spTree>
      <p:nvGrpSpPr>
        <p:cNvPr id="1" name="Shape 76"/>
        <p:cNvGrpSpPr/>
        <p:nvPr/>
      </p:nvGrpSpPr>
      <p:grpSpPr>
        <a:xfrm>
          <a:off x="0" y="0"/>
          <a:ext cx="0" cy="0"/>
          <a:chOff x="0" y="0"/>
          <a:chExt cx="0" cy="0"/>
        </a:xfrm>
      </p:grpSpPr>
      <p:grpSp>
        <p:nvGrpSpPr>
          <p:cNvPr id="2" name="Group 1">
            <a:extLst>
              <a:ext uri="{FF2B5EF4-FFF2-40B4-BE49-F238E27FC236}">
                <a16:creationId xmlns:a16="http://schemas.microsoft.com/office/drawing/2014/main" id="{C79008D2-194B-49D8-BBA4-B692D2DB120C}"/>
              </a:ext>
              <a:ext uri="{C183D7F6-B498-43B3-948B-1728B52AA6E4}">
                <adec:decorative xmlns:adec="http://schemas.microsoft.com/office/drawing/2017/decorative" val="1"/>
              </a:ext>
            </a:extLst>
          </p:cNvPr>
          <p:cNvGrpSpPr/>
          <p:nvPr userDrawn="1"/>
        </p:nvGrpSpPr>
        <p:grpSpPr>
          <a:xfrm>
            <a:off x="1" y="1"/>
            <a:ext cx="16459521" cy="7207260"/>
            <a:chOff x="0" y="0"/>
            <a:chExt cx="12344641" cy="5405445"/>
          </a:xfrm>
        </p:grpSpPr>
        <p:pic>
          <p:nvPicPr>
            <p:cNvPr id="77" name="Google Shape;77;p1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0" y="0"/>
              <a:ext cx="5885013" cy="5143501"/>
            </a:xfrm>
            <a:prstGeom prst="rect">
              <a:avLst/>
            </a:prstGeom>
            <a:noFill/>
            <a:ln>
              <a:noFill/>
            </a:ln>
          </p:spPr>
        </p:pic>
        <p:sp>
          <p:nvSpPr>
            <p:cNvPr id="78" name="Google Shape;78;p16">
              <a:extLst>
                <a:ext uri="{C183D7F6-B498-43B3-948B-1728B52AA6E4}">
                  <adec:decorative xmlns:adec="http://schemas.microsoft.com/office/drawing/2017/decorative" val="1"/>
                </a:ext>
              </a:extLst>
            </p:cNvPr>
            <p:cNvSpPr/>
            <p:nvPr/>
          </p:nvSpPr>
          <p:spPr>
            <a:xfrm>
              <a:off x="1760228" y="1643076"/>
              <a:ext cx="3651900" cy="28626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79" name="Google Shape;79;p16">
              <a:extLst>
                <a:ext uri="{C183D7F6-B498-43B3-948B-1728B52AA6E4}">
                  <adec:decorative xmlns:adec="http://schemas.microsoft.com/office/drawing/2017/decorative" val="1"/>
                </a:ext>
              </a:extLst>
            </p:cNvPr>
            <p:cNvSpPr/>
            <p:nvPr/>
          </p:nvSpPr>
          <p:spPr>
            <a:xfrm rot="10800000">
              <a:off x="5412127" y="1642998"/>
              <a:ext cx="2833800" cy="2862600"/>
            </a:xfrm>
            <a:prstGeom prst="roundRect">
              <a:avLst>
                <a:gd name="adj" fmla="val 371"/>
              </a:avLst>
            </a:prstGeom>
            <a:gradFill>
              <a:gsLst>
                <a:gs pos="0">
                  <a:srgbClr val="9477E2"/>
                </a:gs>
                <a:gs pos="100000">
                  <a:srgbClr val="28AFEA"/>
                </a:gs>
              </a:gsLst>
              <a:lin ang="5400012"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pic>
          <p:nvPicPr>
            <p:cNvPr id="80" name="Google Shape;80;p16">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82272" y="1643076"/>
              <a:ext cx="3762369" cy="3762369"/>
            </a:xfrm>
            <a:prstGeom prst="rect">
              <a:avLst/>
            </a:prstGeom>
            <a:noFill/>
            <a:ln>
              <a:noFill/>
            </a:ln>
          </p:spPr>
        </p:pic>
        <p:sp>
          <p:nvSpPr>
            <p:cNvPr id="81" name="Google Shape;81;p16">
              <a:extLst>
                <a:ext uri="{C183D7F6-B498-43B3-948B-1728B52AA6E4}">
                  <adec:decorative xmlns:adec="http://schemas.microsoft.com/office/drawing/2017/decorative" val="1"/>
                </a:ext>
              </a:extLst>
            </p:cNvPr>
            <p:cNvSpPr/>
            <p:nvPr/>
          </p:nvSpPr>
          <p:spPr>
            <a:xfrm rot="10800000">
              <a:off x="8564425" y="225"/>
              <a:ext cx="73200" cy="14112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a:latin typeface="Segoe UI" panose="020B0502040204020203" pitchFamily="34" charset="0"/>
              </a:endParaRPr>
            </a:p>
          </p:txBody>
        </p:sp>
      </p:gr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87" name="Google Shape;87;p16" descr="LinkedIn logo"/>
          <p:cNvPicPr preferRelativeResize="0"/>
          <p:nvPr/>
        </p:nvPicPr>
        <p:blipFill rotWithShape="1">
          <a:blip r:embed="rId4">
            <a:alphaModFix/>
          </a:blip>
          <a:srcRect/>
          <a:stretch/>
        </p:blipFill>
        <p:spPr>
          <a:xfrm>
            <a:off x="7634501" y="2601357"/>
            <a:ext cx="254409" cy="254409"/>
          </a:xfrm>
          <a:prstGeom prst="rect">
            <a:avLst/>
          </a:prstGeom>
          <a:noFill/>
          <a:ln>
            <a:noFill/>
          </a:ln>
        </p:spPr>
      </p:pic>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8" name="Google Shape;88;p16" descr="Email envelope icon"/>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33" tIns="11933" rIns="11933" bIns="11933" anchor="ctr" anchorCtr="0">
            <a:noAutofit/>
          </a:bodyPr>
          <a:lstStyle/>
          <a:p>
            <a:pPr marL="0" marR="0" lvl="0" indent="0" algn="ctr" rtl="0">
              <a:spcBef>
                <a:spcPts val="0"/>
              </a:spcBef>
              <a:spcAft>
                <a:spcPts val="0"/>
              </a:spcAft>
              <a:buNone/>
            </a:pPr>
            <a:endParaRPr sz="933" b="0" i="0">
              <a:solidFill>
                <a:srgbClr val="595959"/>
              </a:solidFill>
              <a:latin typeface="Segoe UI" panose="020B0502040204020203" pitchFamily="34" charset="0"/>
              <a:ea typeface="Gill Sans"/>
              <a:cs typeface="Gill Sans"/>
              <a:sym typeface="Gill Sans"/>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5790741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00-Content-Left-Green-Dark 1">
  <p:cSld name="00-Content-Left-Green-Dark 1">
    <p:bg>
      <p:bgPr>
        <a:blipFill>
          <a:blip r:embed="rId2">
            <a:alphaModFix/>
          </a:blip>
          <a:stretch>
            <a:fillRect/>
          </a:stretch>
        </a:blipFill>
        <a:effectLst/>
      </p:bgPr>
    </p:bg>
    <p:spTree>
      <p:nvGrpSpPr>
        <p:cNvPr id="1" name="Shape 1918"/>
        <p:cNvGrpSpPr/>
        <p:nvPr/>
      </p:nvGrpSpPr>
      <p:grpSpPr>
        <a:xfrm>
          <a:off x="0" y="0"/>
          <a:ext cx="0" cy="0"/>
          <a:chOff x="0" y="0"/>
          <a:chExt cx="0" cy="0"/>
        </a:xfrm>
      </p:grpSpPr>
      <p:sp>
        <p:nvSpPr>
          <p:cNvPr id="1919" name="Google Shape;1919;p130"/>
          <p:cNvSpPr txBox="1">
            <a:spLocks noGrp="1"/>
          </p:cNvSpPr>
          <p:nvPr>
            <p:ph type="title"/>
          </p:nvPr>
        </p:nvSpPr>
        <p:spPr>
          <a:xfrm>
            <a:off x="359800" y="344233"/>
            <a:ext cx="5543600" cy="2532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accent2"/>
              </a:buClr>
              <a:buSzPts val="1200"/>
              <a:buFont typeface="Inter"/>
              <a:buNone/>
              <a:defRPr sz="1600" b="1" i="0" u="none" strike="noStrike" cap="none">
                <a:solidFill>
                  <a:schemeClr val="accent2"/>
                </a:solidFill>
                <a:latin typeface="Inter"/>
                <a:ea typeface="Inter"/>
                <a:cs typeface="Inter"/>
                <a:sym typeface="Inter"/>
              </a:defRPr>
            </a:lvl1pPr>
            <a:lvl2pPr marR="0" lvl="1" algn="l" rtl="0">
              <a:lnSpc>
                <a:spcPct val="100000"/>
              </a:lnSpc>
              <a:spcBef>
                <a:spcPts val="0"/>
              </a:spcBef>
              <a:spcAft>
                <a:spcPts val="0"/>
              </a:spcAft>
              <a:buClr>
                <a:srgbClr val="000000"/>
              </a:buClr>
              <a:buSzPts val="1400"/>
              <a:buFont typeface="Inter"/>
              <a:buNone/>
              <a:defRPr sz="1867" b="0" i="0" u="none" strike="noStrike" cap="none">
                <a:solidFill>
                  <a:srgbClr val="000000"/>
                </a:solidFill>
                <a:latin typeface="Inter"/>
                <a:ea typeface="Inter"/>
                <a:cs typeface="Inter"/>
                <a:sym typeface="Inter"/>
              </a:defRPr>
            </a:lvl2pPr>
            <a:lvl3pPr marR="0" lvl="2" algn="l" rtl="0">
              <a:lnSpc>
                <a:spcPct val="100000"/>
              </a:lnSpc>
              <a:spcBef>
                <a:spcPts val="0"/>
              </a:spcBef>
              <a:spcAft>
                <a:spcPts val="0"/>
              </a:spcAft>
              <a:buClr>
                <a:srgbClr val="000000"/>
              </a:buClr>
              <a:buSzPts val="1400"/>
              <a:buFont typeface="Inter"/>
              <a:buNone/>
              <a:defRPr sz="1867" b="0" i="0" u="none" strike="noStrike" cap="none">
                <a:solidFill>
                  <a:srgbClr val="000000"/>
                </a:solidFill>
                <a:latin typeface="Inter"/>
                <a:ea typeface="Inter"/>
                <a:cs typeface="Inter"/>
                <a:sym typeface="Inter"/>
              </a:defRPr>
            </a:lvl3pPr>
            <a:lvl4pPr marR="0" lvl="3" algn="l" rtl="0">
              <a:lnSpc>
                <a:spcPct val="100000"/>
              </a:lnSpc>
              <a:spcBef>
                <a:spcPts val="0"/>
              </a:spcBef>
              <a:spcAft>
                <a:spcPts val="0"/>
              </a:spcAft>
              <a:buClr>
                <a:srgbClr val="000000"/>
              </a:buClr>
              <a:buSzPts val="1400"/>
              <a:buFont typeface="Inter"/>
              <a:buNone/>
              <a:defRPr sz="1867" b="0" i="0" u="none" strike="noStrike" cap="none">
                <a:solidFill>
                  <a:srgbClr val="000000"/>
                </a:solidFill>
                <a:latin typeface="Inter"/>
                <a:ea typeface="Inter"/>
                <a:cs typeface="Inter"/>
                <a:sym typeface="Inter"/>
              </a:defRPr>
            </a:lvl4pPr>
            <a:lvl5pPr marR="0" lvl="4" algn="l" rtl="0">
              <a:lnSpc>
                <a:spcPct val="100000"/>
              </a:lnSpc>
              <a:spcBef>
                <a:spcPts val="0"/>
              </a:spcBef>
              <a:spcAft>
                <a:spcPts val="0"/>
              </a:spcAft>
              <a:buClr>
                <a:srgbClr val="000000"/>
              </a:buClr>
              <a:buSzPts val="1400"/>
              <a:buFont typeface="Inter"/>
              <a:buNone/>
              <a:defRPr sz="1867" b="0" i="0" u="none" strike="noStrike" cap="none">
                <a:solidFill>
                  <a:srgbClr val="000000"/>
                </a:solidFill>
                <a:latin typeface="Inter"/>
                <a:ea typeface="Inter"/>
                <a:cs typeface="Inter"/>
                <a:sym typeface="Inter"/>
              </a:defRPr>
            </a:lvl5pPr>
            <a:lvl6pPr marR="0" lvl="5" algn="l" rtl="0">
              <a:lnSpc>
                <a:spcPct val="100000"/>
              </a:lnSpc>
              <a:spcBef>
                <a:spcPts val="0"/>
              </a:spcBef>
              <a:spcAft>
                <a:spcPts val="0"/>
              </a:spcAft>
              <a:buClr>
                <a:srgbClr val="000000"/>
              </a:buClr>
              <a:buSzPts val="1400"/>
              <a:buFont typeface="Inter"/>
              <a:buNone/>
              <a:defRPr sz="1867" b="0" i="0" u="none" strike="noStrike" cap="none">
                <a:solidFill>
                  <a:srgbClr val="000000"/>
                </a:solidFill>
                <a:latin typeface="Inter"/>
                <a:ea typeface="Inter"/>
                <a:cs typeface="Inter"/>
                <a:sym typeface="Inter"/>
              </a:defRPr>
            </a:lvl6pPr>
            <a:lvl7pPr marR="0" lvl="6" algn="l" rtl="0">
              <a:lnSpc>
                <a:spcPct val="100000"/>
              </a:lnSpc>
              <a:spcBef>
                <a:spcPts val="0"/>
              </a:spcBef>
              <a:spcAft>
                <a:spcPts val="0"/>
              </a:spcAft>
              <a:buClr>
                <a:srgbClr val="000000"/>
              </a:buClr>
              <a:buSzPts val="1400"/>
              <a:buFont typeface="Inter"/>
              <a:buNone/>
              <a:defRPr sz="1867" b="0" i="0" u="none" strike="noStrike" cap="none">
                <a:solidFill>
                  <a:srgbClr val="000000"/>
                </a:solidFill>
                <a:latin typeface="Inter"/>
                <a:ea typeface="Inter"/>
                <a:cs typeface="Inter"/>
                <a:sym typeface="Inter"/>
              </a:defRPr>
            </a:lvl7pPr>
            <a:lvl8pPr marR="0" lvl="7" algn="l" rtl="0">
              <a:lnSpc>
                <a:spcPct val="100000"/>
              </a:lnSpc>
              <a:spcBef>
                <a:spcPts val="0"/>
              </a:spcBef>
              <a:spcAft>
                <a:spcPts val="0"/>
              </a:spcAft>
              <a:buClr>
                <a:srgbClr val="000000"/>
              </a:buClr>
              <a:buSzPts val="1400"/>
              <a:buFont typeface="Inter"/>
              <a:buNone/>
              <a:defRPr sz="1867" b="0" i="0" u="none" strike="noStrike" cap="none">
                <a:solidFill>
                  <a:srgbClr val="000000"/>
                </a:solidFill>
                <a:latin typeface="Inter"/>
                <a:ea typeface="Inter"/>
                <a:cs typeface="Inter"/>
                <a:sym typeface="Inter"/>
              </a:defRPr>
            </a:lvl8pPr>
            <a:lvl9pPr marR="0" lvl="8" algn="l" rtl="0">
              <a:lnSpc>
                <a:spcPct val="100000"/>
              </a:lnSpc>
              <a:spcBef>
                <a:spcPts val="0"/>
              </a:spcBef>
              <a:spcAft>
                <a:spcPts val="0"/>
              </a:spcAft>
              <a:buClr>
                <a:srgbClr val="000000"/>
              </a:buClr>
              <a:buSzPts val="1400"/>
              <a:buFont typeface="Inter"/>
              <a:buNone/>
              <a:defRPr sz="1867" b="0" i="0" u="none" strike="noStrike" cap="none">
                <a:solidFill>
                  <a:srgbClr val="000000"/>
                </a:solidFill>
                <a:latin typeface="Inter"/>
                <a:ea typeface="Inter"/>
                <a:cs typeface="Inter"/>
                <a:sym typeface="Inter"/>
              </a:defRPr>
            </a:lvl9pPr>
          </a:lstStyle>
          <a:p>
            <a:endParaRPr/>
          </a:p>
        </p:txBody>
      </p:sp>
      <p:sp>
        <p:nvSpPr>
          <p:cNvPr id="1920" name="Google Shape;1920;p130" title="Facilitator Name"/>
          <p:cNvSpPr txBox="1">
            <a:spLocks noGrp="1"/>
          </p:cNvSpPr>
          <p:nvPr>
            <p:ph type="title" idx="2"/>
          </p:nvPr>
        </p:nvSpPr>
        <p:spPr>
          <a:xfrm>
            <a:off x="374400" y="800633"/>
            <a:ext cx="5543600" cy="656526"/>
          </a:xfrm>
          <a:prstGeom prst="rect">
            <a:avLst/>
          </a:prstGeom>
          <a:noFill/>
          <a:ln>
            <a:noFill/>
          </a:ln>
        </p:spPr>
        <p:txBody>
          <a:bodyPr spcFirstLastPara="1" wrap="square" lIns="0" tIns="0" rIns="0" bIns="0" anchor="t" anchorCtr="0">
            <a:spAutoFit/>
          </a:bodyPr>
          <a:lstStyle>
            <a:lvl1pPr marR="0" lvl="0" algn="l" rtl="0">
              <a:lnSpc>
                <a:spcPct val="80000"/>
              </a:lnSpc>
              <a:spcBef>
                <a:spcPts val="0"/>
              </a:spcBef>
              <a:spcAft>
                <a:spcPts val="0"/>
              </a:spcAft>
              <a:buClr>
                <a:schemeClr val="lt1"/>
              </a:buClr>
              <a:buSzPts val="4000"/>
              <a:buFont typeface="Inter"/>
              <a:buNone/>
              <a:defRPr sz="5333" b="1" i="0" u="none" strike="noStrike" cap="none">
                <a:solidFill>
                  <a:schemeClr val="lt1"/>
                </a:solidFill>
                <a:latin typeface="Inter"/>
                <a:ea typeface="Inter"/>
                <a:cs typeface="Inter"/>
                <a:sym typeface="Inter"/>
              </a:defRPr>
            </a:lvl1pPr>
            <a:lvl2pPr marR="0" lvl="1" algn="l" rtl="0">
              <a:lnSpc>
                <a:spcPct val="80000"/>
              </a:lnSpc>
              <a:spcBef>
                <a:spcPts val="0"/>
              </a:spcBef>
              <a:spcAft>
                <a:spcPts val="0"/>
              </a:spcAft>
              <a:buClr>
                <a:schemeClr val="lt1"/>
              </a:buClr>
              <a:buSzPts val="4000"/>
              <a:buFont typeface="Inter"/>
              <a:buNone/>
              <a:defRPr sz="5333" b="1" i="0" u="none" strike="noStrike" cap="none">
                <a:solidFill>
                  <a:schemeClr val="lt1"/>
                </a:solidFill>
                <a:latin typeface="Inter"/>
                <a:ea typeface="Inter"/>
                <a:cs typeface="Inter"/>
                <a:sym typeface="Inter"/>
              </a:defRPr>
            </a:lvl2pPr>
            <a:lvl3pPr marR="0" lvl="2" algn="l" rtl="0">
              <a:lnSpc>
                <a:spcPct val="80000"/>
              </a:lnSpc>
              <a:spcBef>
                <a:spcPts val="0"/>
              </a:spcBef>
              <a:spcAft>
                <a:spcPts val="0"/>
              </a:spcAft>
              <a:buClr>
                <a:schemeClr val="lt1"/>
              </a:buClr>
              <a:buSzPts val="4000"/>
              <a:buFont typeface="Inter"/>
              <a:buNone/>
              <a:defRPr sz="5333" b="1" i="0" u="none" strike="noStrike" cap="none">
                <a:solidFill>
                  <a:schemeClr val="lt1"/>
                </a:solidFill>
                <a:latin typeface="Inter"/>
                <a:ea typeface="Inter"/>
                <a:cs typeface="Inter"/>
                <a:sym typeface="Inter"/>
              </a:defRPr>
            </a:lvl3pPr>
            <a:lvl4pPr marR="0" lvl="3" algn="l" rtl="0">
              <a:lnSpc>
                <a:spcPct val="80000"/>
              </a:lnSpc>
              <a:spcBef>
                <a:spcPts val="0"/>
              </a:spcBef>
              <a:spcAft>
                <a:spcPts val="0"/>
              </a:spcAft>
              <a:buClr>
                <a:schemeClr val="lt1"/>
              </a:buClr>
              <a:buSzPts val="4000"/>
              <a:buFont typeface="Inter"/>
              <a:buNone/>
              <a:defRPr sz="5333" b="1" i="0" u="none" strike="noStrike" cap="none">
                <a:solidFill>
                  <a:schemeClr val="lt1"/>
                </a:solidFill>
                <a:latin typeface="Inter"/>
                <a:ea typeface="Inter"/>
                <a:cs typeface="Inter"/>
                <a:sym typeface="Inter"/>
              </a:defRPr>
            </a:lvl4pPr>
            <a:lvl5pPr marR="0" lvl="4" algn="l" rtl="0">
              <a:lnSpc>
                <a:spcPct val="80000"/>
              </a:lnSpc>
              <a:spcBef>
                <a:spcPts val="0"/>
              </a:spcBef>
              <a:spcAft>
                <a:spcPts val="0"/>
              </a:spcAft>
              <a:buClr>
                <a:schemeClr val="lt1"/>
              </a:buClr>
              <a:buSzPts val="4000"/>
              <a:buFont typeface="Inter"/>
              <a:buNone/>
              <a:defRPr sz="5333" b="1" i="0" u="none" strike="noStrike" cap="none">
                <a:solidFill>
                  <a:schemeClr val="lt1"/>
                </a:solidFill>
                <a:latin typeface="Inter"/>
                <a:ea typeface="Inter"/>
                <a:cs typeface="Inter"/>
                <a:sym typeface="Inter"/>
              </a:defRPr>
            </a:lvl5pPr>
            <a:lvl6pPr marR="0" lvl="5" algn="l" rtl="0">
              <a:lnSpc>
                <a:spcPct val="80000"/>
              </a:lnSpc>
              <a:spcBef>
                <a:spcPts val="0"/>
              </a:spcBef>
              <a:spcAft>
                <a:spcPts val="0"/>
              </a:spcAft>
              <a:buClr>
                <a:schemeClr val="lt1"/>
              </a:buClr>
              <a:buSzPts val="4000"/>
              <a:buFont typeface="Inter"/>
              <a:buNone/>
              <a:defRPr sz="5333" b="1" i="0" u="none" strike="noStrike" cap="none">
                <a:solidFill>
                  <a:schemeClr val="lt1"/>
                </a:solidFill>
                <a:latin typeface="Inter"/>
                <a:ea typeface="Inter"/>
                <a:cs typeface="Inter"/>
                <a:sym typeface="Inter"/>
              </a:defRPr>
            </a:lvl6pPr>
            <a:lvl7pPr marR="0" lvl="6" algn="l" rtl="0">
              <a:lnSpc>
                <a:spcPct val="80000"/>
              </a:lnSpc>
              <a:spcBef>
                <a:spcPts val="0"/>
              </a:spcBef>
              <a:spcAft>
                <a:spcPts val="0"/>
              </a:spcAft>
              <a:buClr>
                <a:schemeClr val="lt1"/>
              </a:buClr>
              <a:buSzPts val="4000"/>
              <a:buFont typeface="Inter"/>
              <a:buNone/>
              <a:defRPr sz="5333" b="1" i="0" u="none" strike="noStrike" cap="none">
                <a:solidFill>
                  <a:schemeClr val="lt1"/>
                </a:solidFill>
                <a:latin typeface="Inter"/>
                <a:ea typeface="Inter"/>
                <a:cs typeface="Inter"/>
                <a:sym typeface="Inter"/>
              </a:defRPr>
            </a:lvl7pPr>
            <a:lvl8pPr marR="0" lvl="7" algn="l" rtl="0">
              <a:lnSpc>
                <a:spcPct val="80000"/>
              </a:lnSpc>
              <a:spcBef>
                <a:spcPts val="0"/>
              </a:spcBef>
              <a:spcAft>
                <a:spcPts val="0"/>
              </a:spcAft>
              <a:buClr>
                <a:schemeClr val="lt1"/>
              </a:buClr>
              <a:buSzPts val="4000"/>
              <a:buFont typeface="Inter"/>
              <a:buNone/>
              <a:defRPr sz="5333" b="1" i="0" u="none" strike="noStrike" cap="none">
                <a:solidFill>
                  <a:schemeClr val="lt1"/>
                </a:solidFill>
                <a:latin typeface="Inter"/>
                <a:ea typeface="Inter"/>
                <a:cs typeface="Inter"/>
                <a:sym typeface="Inter"/>
              </a:defRPr>
            </a:lvl8pPr>
            <a:lvl9pPr marR="0" lvl="8" algn="l" rtl="0">
              <a:lnSpc>
                <a:spcPct val="80000"/>
              </a:lnSpc>
              <a:spcBef>
                <a:spcPts val="0"/>
              </a:spcBef>
              <a:spcAft>
                <a:spcPts val="0"/>
              </a:spcAft>
              <a:buClr>
                <a:schemeClr val="lt1"/>
              </a:buClr>
              <a:buSzPts val="4000"/>
              <a:buFont typeface="Inter"/>
              <a:buNone/>
              <a:defRPr sz="5333" b="1" i="0" u="none" strike="noStrike" cap="none">
                <a:solidFill>
                  <a:schemeClr val="lt1"/>
                </a:solidFill>
                <a:latin typeface="Inter"/>
                <a:ea typeface="Inter"/>
                <a:cs typeface="Inter"/>
                <a:sym typeface="Inter"/>
              </a:defRPr>
            </a:lvl9pPr>
          </a:lstStyle>
          <a:p>
            <a:endParaRPr/>
          </a:p>
        </p:txBody>
      </p:sp>
      <p:sp>
        <p:nvSpPr>
          <p:cNvPr id="1921" name="Google Shape;1921;p130" title="Facilitator Name"/>
          <p:cNvSpPr txBox="1">
            <a:spLocks noGrp="1"/>
          </p:cNvSpPr>
          <p:nvPr>
            <p:ph type="title" idx="3"/>
          </p:nvPr>
        </p:nvSpPr>
        <p:spPr>
          <a:xfrm>
            <a:off x="374400" y="2396800"/>
            <a:ext cx="5543600" cy="359137"/>
          </a:xfrm>
          <a:prstGeom prst="rect">
            <a:avLst/>
          </a:prstGeom>
          <a:noFill/>
          <a:ln>
            <a:noFill/>
          </a:ln>
        </p:spPr>
        <p:txBody>
          <a:bodyPr spcFirstLastPara="1" wrap="square" lIns="0" tIns="0" rIns="0" bIns="0" anchor="t" anchorCtr="0">
            <a:spAutoFit/>
          </a:bodyPr>
          <a:lstStyle>
            <a:lvl1pPr marR="0" lvl="0" algn="l" rtl="0">
              <a:lnSpc>
                <a:spcPct val="125000"/>
              </a:lnSpc>
              <a:spcBef>
                <a:spcPts val="0"/>
              </a:spcBef>
              <a:spcAft>
                <a:spcPts val="0"/>
              </a:spcAft>
              <a:buClr>
                <a:schemeClr val="lt2"/>
              </a:buClr>
              <a:buSzPts val="1400"/>
              <a:buFont typeface="Inter"/>
              <a:buNone/>
              <a:defRPr sz="1867" b="0" i="0" u="none" strike="noStrike" cap="none">
                <a:solidFill>
                  <a:schemeClr val="lt2"/>
                </a:solidFill>
                <a:latin typeface="Inter"/>
                <a:ea typeface="Inter"/>
                <a:cs typeface="Inter"/>
                <a:sym typeface="Inter"/>
              </a:defRPr>
            </a:lvl1pPr>
            <a:lvl2pPr marR="0" lvl="1" algn="l" rtl="0">
              <a:lnSpc>
                <a:spcPct val="125000"/>
              </a:lnSpc>
              <a:spcBef>
                <a:spcPts val="1333"/>
              </a:spcBef>
              <a:spcAft>
                <a:spcPts val="0"/>
              </a:spcAft>
              <a:buClr>
                <a:schemeClr val="lt2"/>
              </a:buClr>
              <a:buSzPts val="1400"/>
              <a:buFont typeface="Inter"/>
              <a:buNone/>
              <a:defRPr sz="1867" b="0" i="0" u="none" strike="noStrike" cap="none">
                <a:solidFill>
                  <a:schemeClr val="lt2"/>
                </a:solidFill>
                <a:latin typeface="Inter"/>
                <a:ea typeface="Inter"/>
                <a:cs typeface="Inter"/>
                <a:sym typeface="Inter"/>
              </a:defRPr>
            </a:lvl2pPr>
            <a:lvl3pPr marR="0" lvl="2" algn="l" rtl="0">
              <a:lnSpc>
                <a:spcPct val="125000"/>
              </a:lnSpc>
              <a:spcBef>
                <a:spcPts val="0"/>
              </a:spcBef>
              <a:spcAft>
                <a:spcPts val="0"/>
              </a:spcAft>
              <a:buClr>
                <a:schemeClr val="lt2"/>
              </a:buClr>
              <a:buSzPts val="1400"/>
              <a:buFont typeface="Inter"/>
              <a:buNone/>
              <a:defRPr sz="1867" b="0" i="0" u="none" strike="noStrike" cap="none">
                <a:solidFill>
                  <a:schemeClr val="lt2"/>
                </a:solidFill>
                <a:latin typeface="Inter"/>
                <a:ea typeface="Inter"/>
                <a:cs typeface="Inter"/>
                <a:sym typeface="Inter"/>
              </a:defRPr>
            </a:lvl3pPr>
            <a:lvl4pPr marR="0" lvl="3" algn="l" rtl="0">
              <a:lnSpc>
                <a:spcPct val="125000"/>
              </a:lnSpc>
              <a:spcBef>
                <a:spcPts val="0"/>
              </a:spcBef>
              <a:spcAft>
                <a:spcPts val="0"/>
              </a:spcAft>
              <a:buClr>
                <a:schemeClr val="lt2"/>
              </a:buClr>
              <a:buSzPts val="1400"/>
              <a:buFont typeface="Inter"/>
              <a:buNone/>
              <a:defRPr sz="1867" b="0" i="0" u="none" strike="noStrike" cap="none">
                <a:solidFill>
                  <a:schemeClr val="lt2"/>
                </a:solidFill>
                <a:latin typeface="Inter"/>
                <a:ea typeface="Inter"/>
                <a:cs typeface="Inter"/>
                <a:sym typeface="Inter"/>
              </a:defRPr>
            </a:lvl4pPr>
            <a:lvl5pPr marR="0" lvl="4" algn="l" rtl="0">
              <a:lnSpc>
                <a:spcPct val="125000"/>
              </a:lnSpc>
              <a:spcBef>
                <a:spcPts val="0"/>
              </a:spcBef>
              <a:spcAft>
                <a:spcPts val="0"/>
              </a:spcAft>
              <a:buClr>
                <a:schemeClr val="lt2"/>
              </a:buClr>
              <a:buSzPts val="1400"/>
              <a:buFont typeface="Inter"/>
              <a:buNone/>
              <a:defRPr sz="1867" b="0" i="0" u="none" strike="noStrike" cap="none">
                <a:solidFill>
                  <a:schemeClr val="lt2"/>
                </a:solidFill>
                <a:latin typeface="Inter"/>
                <a:ea typeface="Inter"/>
                <a:cs typeface="Inter"/>
                <a:sym typeface="Inter"/>
              </a:defRPr>
            </a:lvl5pPr>
            <a:lvl6pPr marR="0" lvl="5" algn="l" rtl="0">
              <a:lnSpc>
                <a:spcPct val="125000"/>
              </a:lnSpc>
              <a:spcBef>
                <a:spcPts val="0"/>
              </a:spcBef>
              <a:spcAft>
                <a:spcPts val="0"/>
              </a:spcAft>
              <a:buClr>
                <a:schemeClr val="lt2"/>
              </a:buClr>
              <a:buSzPts val="1400"/>
              <a:buFont typeface="Inter"/>
              <a:buNone/>
              <a:defRPr sz="1867" b="0" i="0" u="none" strike="noStrike" cap="none">
                <a:solidFill>
                  <a:schemeClr val="lt2"/>
                </a:solidFill>
                <a:latin typeface="Inter"/>
                <a:ea typeface="Inter"/>
                <a:cs typeface="Inter"/>
                <a:sym typeface="Inter"/>
              </a:defRPr>
            </a:lvl6pPr>
            <a:lvl7pPr marR="0" lvl="6" algn="l" rtl="0">
              <a:lnSpc>
                <a:spcPct val="125000"/>
              </a:lnSpc>
              <a:spcBef>
                <a:spcPts val="0"/>
              </a:spcBef>
              <a:spcAft>
                <a:spcPts val="0"/>
              </a:spcAft>
              <a:buClr>
                <a:schemeClr val="lt2"/>
              </a:buClr>
              <a:buSzPts val="1400"/>
              <a:buFont typeface="Inter"/>
              <a:buNone/>
              <a:defRPr sz="1867" b="0" i="0" u="none" strike="noStrike" cap="none">
                <a:solidFill>
                  <a:schemeClr val="lt2"/>
                </a:solidFill>
                <a:latin typeface="Inter"/>
                <a:ea typeface="Inter"/>
                <a:cs typeface="Inter"/>
                <a:sym typeface="Inter"/>
              </a:defRPr>
            </a:lvl7pPr>
            <a:lvl8pPr marR="0" lvl="7" algn="l" rtl="0">
              <a:lnSpc>
                <a:spcPct val="125000"/>
              </a:lnSpc>
              <a:spcBef>
                <a:spcPts val="0"/>
              </a:spcBef>
              <a:spcAft>
                <a:spcPts val="0"/>
              </a:spcAft>
              <a:buClr>
                <a:schemeClr val="lt2"/>
              </a:buClr>
              <a:buSzPts val="1400"/>
              <a:buFont typeface="Inter"/>
              <a:buNone/>
              <a:defRPr sz="1867" b="0" i="0" u="none" strike="noStrike" cap="none">
                <a:solidFill>
                  <a:schemeClr val="lt2"/>
                </a:solidFill>
                <a:latin typeface="Inter"/>
                <a:ea typeface="Inter"/>
                <a:cs typeface="Inter"/>
                <a:sym typeface="Inter"/>
              </a:defRPr>
            </a:lvl8pPr>
            <a:lvl9pPr marR="0" lvl="8" algn="l" rtl="0">
              <a:lnSpc>
                <a:spcPct val="125000"/>
              </a:lnSpc>
              <a:spcBef>
                <a:spcPts val="0"/>
              </a:spcBef>
              <a:spcAft>
                <a:spcPts val="0"/>
              </a:spcAft>
              <a:buClr>
                <a:schemeClr val="lt2"/>
              </a:buClr>
              <a:buSzPts val="1400"/>
              <a:buFont typeface="Inter"/>
              <a:buNone/>
              <a:defRPr sz="1867" b="0" i="0" u="none" strike="noStrike" cap="none">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37718324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Four Sections" userDrawn="1">
  <p:cSld name="1_Four Sections">
    <p:spTree>
      <p:nvGrpSpPr>
        <p:cNvPr id="1" name="Shape 125"/>
        <p:cNvGrpSpPr/>
        <p:nvPr/>
      </p:nvGrpSpPr>
      <p:grpSpPr>
        <a:xfrm>
          <a:off x="0" y="0"/>
          <a:ext cx="0" cy="0"/>
          <a:chOff x="0" y="0"/>
          <a:chExt cx="0" cy="0"/>
        </a:xfrm>
      </p:grpSpPr>
      <p:sp>
        <p:nvSpPr>
          <p:cNvPr id="129" name="Google Shape;129;p19"/>
          <p:cNvSpPr>
            <a:spLocks noGrp="1"/>
          </p:cNvSpPr>
          <p:nvPr>
            <p:ph type="pic" idx="5"/>
          </p:nvPr>
        </p:nvSpPr>
        <p:spPr>
          <a:xfrm>
            <a:off x="0" y="0"/>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130" name="Google Shape;130;p19"/>
          <p:cNvSpPr/>
          <p:nvPr/>
        </p:nvSpPr>
        <p:spPr>
          <a:xfrm>
            <a:off x="9143381" y="2316915"/>
            <a:ext cx="3048000" cy="2256000"/>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1" name="Google Shape;131;p19"/>
          <p:cNvSpPr/>
          <p:nvPr/>
        </p:nvSpPr>
        <p:spPr>
          <a:xfrm>
            <a:off x="6090911" y="2316915"/>
            <a:ext cx="3048000" cy="2256000"/>
          </a:xfrm>
          <a:prstGeom prst="rect">
            <a:avLst/>
          </a:prstGeom>
          <a:gradFill>
            <a:gsLst>
              <a:gs pos="0">
                <a:srgbClr val="6A37C7">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2" name="Google Shape;132;p19"/>
          <p:cNvSpPr/>
          <p:nvPr/>
        </p:nvSpPr>
        <p:spPr>
          <a:xfrm>
            <a:off x="3043533" y="2316915"/>
            <a:ext cx="3048000" cy="2256000"/>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3" name="Google Shape;133;p19"/>
          <p:cNvSpPr/>
          <p:nvPr/>
        </p:nvSpPr>
        <p:spPr>
          <a:xfrm>
            <a:off x="0" y="2316915"/>
            <a:ext cx="3048000" cy="2256000"/>
          </a:xfrm>
          <a:prstGeom prst="rect">
            <a:avLst/>
          </a:prstGeom>
          <a:gradFill>
            <a:gsLst>
              <a:gs pos="0">
                <a:srgbClr val="1F9CF0"/>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Lst>
          </p:cNvPr>
          <p:cNvGrpSpPr/>
          <p:nvPr userDrawn="1"/>
        </p:nvGrpSpPr>
        <p:grpSpPr>
          <a:xfrm>
            <a:off x="4090984" y="1843055"/>
            <a:ext cx="960400" cy="959200"/>
            <a:chOff x="3068238" y="1382291"/>
            <a:chExt cx="720300" cy="719400"/>
          </a:xfrm>
        </p:grpSpPr>
        <p:sp>
          <p:nvSpPr>
            <p:cNvPr id="134" name="Google Shape;134;p19"/>
            <p:cNvSpPr/>
            <p:nvPr/>
          </p:nvSpPr>
          <p:spPr>
            <a:xfrm>
              <a:off x="3068238" y="1382291"/>
              <a:ext cx="720300" cy="719400"/>
            </a:xfrm>
            <a:prstGeom prst="ellipse">
              <a:avLst/>
            </a:prstGeom>
            <a:solidFill>
              <a:schemeClr val="accent2">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chemeClr val="accent2"/>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 name="Group 3">
            <a:extLst>
              <a:ext uri="{FF2B5EF4-FFF2-40B4-BE49-F238E27FC236}">
                <a16:creationId xmlns:a16="http://schemas.microsoft.com/office/drawing/2014/main" id="{0E2775DA-4DCB-AD4E-B04F-182EF29AE8A8}"/>
              </a:ext>
            </a:extLst>
          </p:cNvPr>
          <p:cNvGrpSpPr/>
          <p:nvPr userDrawn="1"/>
        </p:nvGrpSpPr>
        <p:grpSpPr>
          <a:xfrm>
            <a:off x="10194080" y="1843055"/>
            <a:ext cx="960400" cy="959200"/>
            <a:chOff x="7645560" y="1382291"/>
            <a:chExt cx="720300" cy="719400"/>
          </a:xfrm>
        </p:grpSpPr>
        <p:sp>
          <p:nvSpPr>
            <p:cNvPr id="136" name="Google Shape;136;p19"/>
            <p:cNvSpPr/>
            <p:nvPr/>
          </p:nvSpPr>
          <p:spPr>
            <a:xfrm>
              <a:off x="7645560" y="1382291"/>
              <a:ext cx="720300" cy="719400"/>
            </a:xfrm>
            <a:prstGeom prst="ellipse">
              <a:avLst/>
            </a:prstGeom>
            <a:solidFill>
              <a:schemeClr val="accent2">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chemeClr val="accent2"/>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3" name="Group 2">
            <a:extLst>
              <a:ext uri="{FF2B5EF4-FFF2-40B4-BE49-F238E27FC236}">
                <a16:creationId xmlns:a16="http://schemas.microsoft.com/office/drawing/2014/main" id="{62153F02-68F3-1F42-A78B-072046ECEDD4}"/>
              </a:ext>
            </a:extLst>
          </p:cNvPr>
          <p:cNvGrpSpPr/>
          <p:nvPr userDrawn="1"/>
        </p:nvGrpSpPr>
        <p:grpSpPr>
          <a:xfrm>
            <a:off x="7143467" y="1843055"/>
            <a:ext cx="960400" cy="9592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147" name="Google Shape;147;p19"/>
          <p:cNvSpPr txBox="1">
            <a:spLocks noGrp="1"/>
          </p:cNvSpPr>
          <p:nvPr>
            <p:ph type="title"/>
          </p:nvPr>
        </p:nvSpPr>
        <p:spPr>
          <a:xfrm>
            <a:off x="451104" y="2804160"/>
            <a:ext cx="1182800" cy="524400"/>
          </a:xfrm>
          <a:prstGeom prst="rect">
            <a:avLst/>
          </a:prstGeom>
        </p:spPr>
        <p:txBody>
          <a:bodyPr spcFirstLastPara="1" wrap="square" lIns="45700" tIns="18275" rIns="45700" bIns="18275" anchor="t" anchorCtr="0">
            <a:noAutofit/>
          </a:bodyPr>
          <a:lstStyle>
            <a:lvl1pPr lvl="0">
              <a:lnSpc>
                <a:spcPct val="100000"/>
              </a:lnSpc>
              <a:spcBef>
                <a:spcPts val="0"/>
              </a:spcBef>
              <a:spcAft>
                <a:spcPts val="0"/>
              </a:spcAft>
              <a:buSzPts val="2300"/>
              <a:buNone/>
              <a:defRPr sz="3067" b="1" i="0">
                <a:latin typeface="Helvetica" pitchFamily="2" charset="0"/>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48" name="Google Shape;148;p19"/>
          <p:cNvSpPr txBox="1">
            <a:spLocks noGrp="1"/>
          </p:cNvSpPr>
          <p:nvPr>
            <p:ph type="body" idx="1"/>
          </p:nvPr>
        </p:nvSpPr>
        <p:spPr>
          <a:xfrm>
            <a:off x="451104" y="3352800"/>
            <a:ext cx="16704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9" name="Google Shape;149;p19"/>
          <p:cNvSpPr txBox="1">
            <a:spLocks noGrp="1"/>
          </p:cNvSpPr>
          <p:nvPr>
            <p:ph type="body" idx="13"/>
          </p:nvPr>
        </p:nvSpPr>
        <p:spPr>
          <a:xfrm>
            <a:off x="451104" y="3645408"/>
            <a:ext cx="22556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50" name="Google Shape;150;p19"/>
          <p:cNvSpPr txBox="1">
            <a:spLocks noGrp="1"/>
          </p:cNvSpPr>
          <p:nvPr>
            <p:ph type="title" idx="14"/>
          </p:nvPr>
        </p:nvSpPr>
        <p:spPr>
          <a:xfrm>
            <a:off x="3596640" y="2804160"/>
            <a:ext cx="1182800" cy="524400"/>
          </a:xfrm>
          <a:prstGeom prst="rect">
            <a:avLst/>
          </a:prstGeom>
        </p:spPr>
        <p:txBody>
          <a:bodyPr spcFirstLastPara="1" wrap="square" lIns="45700" tIns="18275" rIns="45700" bIns="18275" anchor="t" anchorCtr="0">
            <a:noAutofit/>
          </a:bodyPr>
          <a:lstStyle>
            <a:lvl1pPr lvl="0" rtl="0">
              <a:lnSpc>
                <a:spcPct val="100000"/>
              </a:lnSpc>
              <a:spcBef>
                <a:spcPts val="0"/>
              </a:spcBef>
              <a:spcAft>
                <a:spcPts val="0"/>
              </a:spcAft>
              <a:buSzPts val="2300"/>
              <a:buNone/>
              <a:defRPr sz="3067" b="1" i="0">
                <a:latin typeface="Helvetica" pitchFamily="2" charset="0"/>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9"/>
          <p:cNvSpPr txBox="1">
            <a:spLocks noGrp="1"/>
          </p:cNvSpPr>
          <p:nvPr>
            <p:ph type="title" idx="15"/>
          </p:nvPr>
        </p:nvSpPr>
        <p:spPr>
          <a:xfrm>
            <a:off x="6547104" y="2804160"/>
            <a:ext cx="1182800" cy="524400"/>
          </a:xfrm>
          <a:prstGeom prst="rect">
            <a:avLst/>
          </a:prstGeom>
        </p:spPr>
        <p:txBody>
          <a:bodyPr spcFirstLastPara="1" wrap="square" lIns="45700" tIns="18275" rIns="45700" bIns="18275" anchor="t" anchorCtr="0">
            <a:noAutofit/>
          </a:bodyPr>
          <a:lstStyle>
            <a:lvl1pPr lvl="0" rtl="0">
              <a:lnSpc>
                <a:spcPct val="100000"/>
              </a:lnSpc>
              <a:spcBef>
                <a:spcPts val="0"/>
              </a:spcBef>
              <a:spcAft>
                <a:spcPts val="0"/>
              </a:spcAft>
              <a:buSzPts val="2300"/>
              <a:buNone/>
              <a:defRPr sz="3067"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 name="Google Shape;152;p19"/>
          <p:cNvSpPr txBox="1">
            <a:spLocks noGrp="1"/>
          </p:cNvSpPr>
          <p:nvPr>
            <p:ph type="title" idx="16"/>
          </p:nvPr>
        </p:nvSpPr>
        <p:spPr>
          <a:xfrm>
            <a:off x="9595104" y="2804160"/>
            <a:ext cx="1182800" cy="524400"/>
          </a:xfrm>
          <a:prstGeom prst="rect">
            <a:avLst/>
          </a:prstGeom>
        </p:spPr>
        <p:txBody>
          <a:bodyPr spcFirstLastPara="1" wrap="square" lIns="45700" tIns="18275" rIns="45700" bIns="18275" anchor="t" anchorCtr="0">
            <a:noAutofit/>
          </a:bodyPr>
          <a:lstStyle>
            <a:lvl1pPr lvl="0" rtl="0">
              <a:lnSpc>
                <a:spcPct val="100000"/>
              </a:lnSpc>
              <a:spcBef>
                <a:spcPts val="0"/>
              </a:spcBef>
              <a:spcAft>
                <a:spcPts val="0"/>
              </a:spcAft>
              <a:buSzPts val="2300"/>
              <a:buNone/>
              <a:defRPr sz="3067"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19"/>
          <p:cNvSpPr txBox="1">
            <a:spLocks noGrp="1"/>
          </p:cNvSpPr>
          <p:nvPr>
            <p:ph type="body" idx="17"/>
          </p:nvPr>
        </p:nvSpPr>
        <p:spPr>
          <a:xfrm>
            <a:off x="3596637" y="3352800"/>
            <a:ext cx="16704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endParaRPr/>
          </a:p>
        </p:txBody>
      </p:sp>
      <p:sp>
        <p:nvSpPr>
          <p:cNvPr id="154" name="Google Shape;154;p19"/>
          <p:cNvSpPr txBox="1">
            <a:spLocks noGrp="1"/>
          </p:cNvSpPr>
          <p:nvPr>
            <p:ph type="body" idx="18"/>
          </p:nvPr>
        </p:nvSpPr>
        <p:spPr>
          <a:xfrm>
            <a:off x="3596637" y="3657600"/>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5" name="Google Shape;155;p19"/>
          <p:cNvSpPr txBox="1">
            <a:spLocks noGrp="1"/>
          </p:cNvSpPr>
          <p:nvPr>
            <p:ph type="body" idx="19"/>
          </p:nvPr>
        </p:nvSpPr>
        <p:spPr>
          <a:xfrm>
            <a:off x="6547104" y="3352800"/>
            <a:ext cx="16704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6" name="Google Shape;156;p19"/>
          <p:cNvSpPr txBox="1">
            <a:spLocks noGrp="1"/>
          </p:cNvSpPr>
          <p:nvPr>
            <p:ph type="body" idx="20"/>
          </p:nvPr>
        </p:nvSpPr>
        <p:spPr>
          <a:xfrm>
            <a:off x="6547104" y="3645408"/>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7" name="Google Shape;157;p19"/>
          <p:cNvSpPr txBox="1">
            <a:spLocks noGrp="1"/>
          </p:cNvSpPr>
          <p:nvPr>
            <p:ph type="body" idx="21"/>
          </p:nvPr>
        </p:nvSpPr>
        <p:spPr>
          <a:xfrm>
            <a:off x="9595104" y="3352800"/>
            <a:ext cx="16704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8" name="Google Shape;158;p19"/>
          <p:cNvSpPr txBox="1">
            <a:spLocks noGrp="1"/>
          </p:cNvSpPr>
          <p:nvPr>
            <p:ph type="body" idx="22"/>
          </p:nvPr>
        </p:nvSpPr>
        <p:spPr>
          <a:xfrm>
            <a:off x="9595104" y="3645408"/>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grpSp>
        <p:nvGrpSpPr>
          <p:cNvPr id="39" name="Google Shape;115;p18">
            <a:extLst>
              <a:ext uri="{FF2B5EF4-FFF2-40B4-BE49-F238E27FC236}">
                <a16:creationId xmlns:a16="http://schemas.microsoft.com/office/drawing/2014/main" id="{2CABBAFB-D7E4-4946-8936-326967B61E08}"/>
              </a:ext>
            </a:extLst>
          </p:cNvPr>
          <p:cNvGrpSpPr/>
          <p:nvPr userDrawn="1"/>
        </p:nvGrpSpPr>
        <p:grpSpPr>
          <a:xfrm>
            <a:off x="966936" y="1845015"/>
            <a:ext cx="960595" cy="958631"/>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7" y="2085763"/>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43" name="Google Shape;122;p18">
            <a:extLst>
              <a:ext uri="{FF2B5EF4-FFF2-40B4-BE49-F238E27FC236}">
                <a16:creationId xmlns:a16="http://schemas.microsoft.com/office/drawing/2014/main" id="{52D48A92-2A8E-B74F-BE4F-4C31A91841AA}"/>
              </a:ext>
            </a:extLst>
          </p:cNvPr>
          <p:cNvSpPr>
            <a:spLocks noGrp="1"/>
          </p:cNvSpPr>
          <p:nvPr>
            <p:ph type="pic" idx="24"/>
          </p:nvPr>
        </p:nvSpPr>
        <p:spPr>
          <a:xfrm>
            <a:off x="4332618"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0"/>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4559808"/>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4559808"/>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Tree>
    <p:extLst>
      <p:ext uri="{BB962C8B-B14F-4D97-AF65-F5344CB8AC3E}">
        <p14:creationId xmlns:p14="http://schemas.microsoft.com/office/powerpoint/2010/main" val="18054171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Subsection Cover F" userDrawn="1">
  <p:cSld name="1_Subsection Cover F">
    <p:spTree>
      <p:nvGrpSpPr>
        <p:cNvPr id="1" name="Shape 198"/>
        <p:cNvGrpSpPr/>
        <p:nvPr/>
      </p:nvGrpSpPr>
      <p:grpSpPr>
        <a:xfrm>
          <a:off x="0" y="0"/>
          <a:ext cx="0" cy="0"/>
          <a:chOff x="0" y="0"/>
          <a:chExt cx="0" cy="0"/>
        </a:xfrm>
      </p:grpSpPr>
      <p:pic>
        <p:nvPicPr>
          <p:cNvPr id="199" name="Google Shape;199;p22"/>
          <p:cNvPicPr preferRelativeResize="0"/>
          <p:nvPr/>
        </p:nvPicPr>
        <p:blipFill>
          <a:blip r:embed="rId2">
            <a:alphaModFix/>
          </a:blip>
          <a:stretch>
            <a:fillRect/>
          </a:stretch>
        </p:blipFill>
        <p:spPr>
          <a:xfrm>
            <a:off x="-1555012" y="-1630733"/>
            <a:ext cx="6851291" cy="6858001"/>
          </a:xfrm>
          <a:prstGeom prst="rect">
            <a:avLst/>
          </a:prstGeom>
          <a:noFill/>
          <a:ln>
            <a:noFill/>
          </a:ln>
        </p:spPr>
      </p:pic>
      <p:sp>
        <p:nvSpPr>
          <p:cNvPr id="200" name="Google Shape;200;p22"/>
          <p:cNvSpPr/>
          <p:nvPr/>
        </p:nvSpPr>
        <p:spPr>
          <a:xfrm>
            <a:off x="-441636" y="863252"/>
            <a:ext cx="8552400" cy="8539200"/>
          </a:xfrm>
          <a:prstGeom prst="ellipse">
            <a:avLst/>
          </a:prstGeom>
          <a:gradFill>
            <a:gsLst>
              <a:gs pos="0">
                <a:srgbClr val="1F9CF0"/>
              </a:gs>
              <a:gs pos="72000">
                <a:srgbClr val="007ACC">
                  <a:alpha val="23529"/>
                </a:srgbClr>
              </a:gs>
              <a:gs pos="100000">
                <a:srgbClr val="007ACC">
                  <a:alpha val="23529"/>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01" name="Google Shape;201;p22"/>
          <p:cNvPicPr preferRelativeResize="0"/>
          <p:nvPr/>
        </p:nvPicPr>
        <p:blipFill rotWithShape="1">
          <a:blip r:embed="rId3">
            <a:alphaModFix amt="30000"/>
          </a:blip>
          <a:srcRect/>
          <a:stretch/>
        </p:blipFill>
        <p:spPr>
          <a:xfrm>
            <a:off x="9212741" y="1496426"/>
            <a:ext cx="5016492" cy="5016492"/>
          </a:xfrm>
          <a:prstGeom prst="rect">
            <a:avLst/>
          </a:prstGeom>
          <a:noFill/>
          <a:ln>
            <a:noFill/>
          </a:ln>
        </p:spPr>
      </p:pic>
      <p:pic>
        <p:nvPicPr>
          <p:cNvPr id="202" name="Google Shape;202;p22"/>
          <p:cNvPicPr preferRelativeResize="0"/>
          <p:nvPr/>
        </p:nvPicPr>
        <p:blipFill rotWithShape="1">
          <a:blip r:embed="rId3">
            <a:alphaModFix amt="30000"/>
          </a:blip>
          <a:srcRect/>
          <a:stretch/>
        </p:blipFill>
        <p:spPr>
          <a:xfrm>
            <a:off x="1362931" y="5237851"/>
            <a:ext cx="5016492" cy="5016492"/>
          </a:xfrm>
          <a:prstGeom prst="rect">
            <a:avLst/>
          </a:prstGeom>
          <a:noFill/>
          <a:ln>
            <a:noFill/>
          </a:ln>
        </p:spPr>
      </p:pic>
      <p:sp>
        <p:nvSpPr>
          <p:cNvPr id="203" name="Google Shape;203;p22"/>
          <p:cNvSpPr/>
          <p:nvPr/>
        </p:nvSpPr>
        <p:spPr>
          <a:xfrm>
            <a:off x="-460055" y="306917"/>
            <a:ext cx="1471600" cy="1469600"/>
          </a:xfrm>
          <a:prstGeom prst="ellipse">
            <a:avLst/>
          </a:prstGeom>
          <a:gradFill>
            <a:gsLst>
              <a:gs pos="0">
                <a:srgbClr val="D59DFF">
                  <a:alpha val="21960"/>
                </a:srgbClr>
              </a:gs>
              <a:gs pos="100000">
                <a:srgbClr val="161828">
                  <a:alpha val="55294"/>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04" name="Google Shape;204;p22"/>
          <p:cNvPicPr preferRelativeResize="0"/>
          <p:nvPr/>
        </p:nvPicPr>
        <p:blipFill>
          <a:blip r:embed="rId4">
            <a:alphaModFix/>
          </a:blip>
          <a:stretch>
            <a:fillRect/>
          </a:stretch>
        </p:blipFill>
        <p:spPr>
          <a:xfrm>
            <a:off x="6325443" y="3520534"/>
            <a:ext cx="2146735" cy="2647668"/>
          </a:xfrm>
          <a:prstGeom prst="rect">
            <a:avLst/>
          </a:prstGeom>
          <a:noFill/>
          <a:ln>
            <a:noFill/>
          </a:ln>
        </p:spPr>
      </p:pic>
      <p:sp>
        <p:nvSpPr>
          <p:cNvPr id="205" name="Google Shape;205;p22"/>
          <p:cNvSpPr/>
          <p:nvPr/>
        </p:nvSpPr>
        <p:spPr>
          <a:xfrm rot="10800000">
            <a:off x="1331867" y="133"/>
            <a:ext cx="97600" cy="4546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cxnSp>
        <p:nvCxnSpPr>
          <p:cNvPr id="206" name="Google Shape;206;p22"/>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2198EE9C-6D95-BE49-B93E-3C11A582D724}"/>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40057422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Subsection Cover A" userDrawn="1">
  <p:cSld name="1_Subsection Cover A">
    <p:spTree>
      <p:nvGrpSpPr>
        <p:cNvPr id="1" name="Shape 220"/>
        <p:cNvGrpSpPr/>
        <p:nvPr/>
      </p:nvGrpSpPr>
      <p:grpSpPr>
        <a:xfrm>
          <a:off x="0" y="0"/>
          <a:ext cx="0" cy="0"/>
          <a:chOff x="0" y="0"/>
          <a:chExt cx="0" cy="0"/>
        </a:xfrm>
      </p:grpSpPr>
      <p:cxnSp>
        <p:nvCxnSpPr>
          <p:cNvPr id="10" name="Google Shape;67;p15">
            <a:extLst>
              <a:ext uri="{FF2B5EF4-FFF2-40B4-BE49-F238E27FC236}">
                <a16:creationId xmlns:a16="http://schemas.microsoft.com/office/drawing/2014/main" id="{D0C05BEA-A12F-824C-AF6C-CA9F6A8FC070}"/>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1" name="Google Shape;56;p14">
            <a:extLst>
              <a:ext uri="{FF2B5EF4-FFF2-40B4-BE49-F238E27FC236}">
                <a16:creationId xmlns:a16="http://schemas.microsoft.com/office/drawing/2014/main" id="{7E75F73F-89E2-4544-8CB2-0FA2869C704B}"/>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pic>
        <p:nvPicPr>
          <p:cNvPr id="221" name="Google Shape;221;p24"/>
          <p:cNvPicPr preferRelativeResize="0"/>
          <p:nvPr/>
        </p:nvPicPr>
        <p:blipFill rotWithShape="1">
          <a:blip r:embed="rId2">
            <a:alphaModFix/>
          </a:blip>
          <a:srcRect/>
          <a:stretch/>
        </p:blipFill>
        <p:spPr>
          <a:xfrm>
            <a:off x="3760933" y="1"/>
            <a:ext cx="8431067" cy="6858001"/>
          </a:xfrm>
          <a:prstGeom prst="rect">
            <a:avLst/>
          </a:prstGeom>
          <a:noFill/>
          <a:ln>
            <a:noFill/>
          </a:ln>
        </p:spPr>
      </p:pic>
      <p:pic>
        <p:nvPicPr>
          <p:cNvPr id="222" name="Google Shape;222;p24"/>
          <p:cNvPicPr preferRelativeResize="0"/>
          <p:nvPr/>
        </p:nvPicPr>
        <p:blipFill rotWithShape="1">
          <a:blip r:embed="rId3">
            <a:alphaModFix amt="30000"/>
          </a:blip>
          <a:srcRect/>
          <a:stretch/>
        </p:blipFill>
        <p:spPr>
          <a:xfrm>
            <a:off x="-4218439" y="920754"/>
            <a:ext cx="5016492" cy="5016492"/>
          </a:xfrm>
          <a:prstGeom prst="rect">
            <a:avLst/>
          </a:prstGeom>
          <a:noFill/>
          <a:ln>
            <a:noFill/>
          </a:ln>
        </p:spPr>
      </p:pic>
      <p:cxnSp>
        <p:nvCxnSpPr>
          <p:cNvPr id="223" name="Google Shape;223;p24"/>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sp>
        <p:nvSpPr>
          <p:cNvPr id="224" name="Google Shape;224;p24"/>
          <p:cNvSpPr/>
          <p:nvPr/>
        </p:nvSpPr>
        <p:spPr>
          <a:xfrm rot="10800000">
            <a:off x="1331867" y="67"/>
            <a:ext cx="97600" cy="45260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4957525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Subsection Cover C" userDrawn="1">
  <p:cSld name="1_Subsection Cover C">
    <p:spTree>
      <p:nvGrpSpPr>
        <p:cNvPr id="1" name="Shape 605"/>
        <p:cNvGrpSpPr/>
        <p:nvPr/>
      </p:nvGrpSpPr>
      <p:grpSpPr>
        <a:xfrm>
          <a:off x="0" y="0"/>
          <a:ext cx="0" cy="0"/>
          <a:chOff x="0" y="0"/>
          <a:chExt cx="0" cy="0"/>
        </a:xfrm>
      </p:grpSpPr>
      <p:cxnSp>
        <p:nvCxnSpPr>
          <p:cNvPr id="13" name="Google Shape;67;p15">
            <a:extLst>
              <a:ext uri="{FF2B5EF4-FFF2-40B4-BE49-F238E27FC236}">
                <a16:creationId xmlns:a16="http://schemas.microsoft.com/office/drawing/2014/main" id="{B3289E93-2F80-8F42-82CE-264F7C038480}"/>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4" name="Google Shape;56;p14">
            <a:extLst>
              <a:ext uri="{FF2B5EF4-FFF2-40B4-BE49-F238E27FC236}">
                <a16:creationId xmlns:a16="http://schemas.microsoft.com/office/drawing/2014/main" id="{22260717-A764-5643-AC07-8F20D680F53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
        <p:nvSpPr>
          <p:cNvPr id="608" name="Google Shape;608;p40"/>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609" name="Google Shape;609;p40"/>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0" name="Google Shape;610;p40"/>
          <p:cNvPicPr preferRelativeResize="0"/>
          <p:nvPr/>
        </p:nvPicPr>
        <p:blipFill rotWithShape="1">
          <a:blip r:embed="rId2">
            <a:alphaModFix/>
          </a:blip>
          <a:srcRect t="901" r="941"/>
          <a:stretch/>
        </p:blipFill>
        <p:spPr>
          <a:xfrm>
            <a:off x="3811327" y="0"/>
            <a:ext cx="8367717" cy="6858003"/>
          </a:xfrm>
          <a:prstGeom prst="rect">
            <a:avLst/>
          </a:prstGeom>
          <a:noFill/>
          <a:ln>
            <a:noFill/>
          </a:ln>
        </p:spPr>
      </p:pic>
      <p:pic>
        <p:nvPicPr>
          <p:cNvPr id="611" name="Google Shape;611;p40"/>
          <p:cNvPicPr preferRelativeResize="0"/>
          <p:nvPr/>
        </p:nvPicPr>
        <p:blipFill rotWithShape="1">
          <a:blip r:embed="rId3">
            <a:alphaModFix amt="30000"/>
          </a:blip>
          <a:srcRect/>
          <a:stretch/>
        </p:blipFill>
        <p:spPr>
          <a:xfrm>
            <a:off x="-4218439" y="920754"/>
            <a:ext cx="5016492" cy="5016492"/>
          </a:xfrm>
          <a:prstGeom prst="rect">
            <a:avLst/>
          </a:prstGeom>
          <a:noFill/>
          <a:ln>
            <a:noFill/>
          </a:ln>
        </p:spPr>
      </p:pic>
      <p:sp>
        <p:nvSpPr>
          <p:cNvPr id="614" name="Google Shape;614;p40"/>
          <p:cNvSpPr/>
          <p:nvPr/>
        </p:nvSpPr>
        <p:spPr>
          <a:xfrm rot="10800000">
            <a:off x="1331867" y="333"/>
            <a:ext cx="97600" cy="4535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lang="en-US"/>
          </a:p>
        </p:txBody>
      </p:sp>
    </p:spTree>
    <p:extLst>
      <p:ext uri="{BB962C8B-B14F-4D97-AF65-F5344CB8AC3E}">
        <p14:creationId xmlns:p14="http://schemas.microsoft.com/office/powerpoint/2010/main" val="32320914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Four Feature Percent" userDrawn="1">
  <p:cSld name="1_Four Feature Percent">
    <p:spTree>
      <p:nvGrpSpPr>
        <p:cNvPr id="1" name="Shape 319"/>
        <p:cNvGrpSpPr/>
        <p:nvPr/>
      </p:nvGrpSpPr>
      <p:grpSpPr>
        <a:xfrm>
          <a:off x="0" y="0"/>
          <a:ext cx="0" cy="0"/>
          <a:chOff x="0" y="0"/>
          <a:chExt cx="0" cy="0"/>
        </a:xfrm>
      </p:grpSpPr>
      <p:cxnSp>
        <p:nvCxnSpPr>
          <p:cNvPr id="320" name="Google Shape;320;p30"/>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21" name="Google Shape;321;p30"/>
          <p:cNvSpPr/>
          <p:nvPr/>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
        <p:nvSpPr>
          <p:cNvPr id="322" name="Google Shape;322;p30"/>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sp>
        <p:nvSpPr>
          <p:cNvPr id="323" name="Google Shape;323;p30"/>
          <p:cNvSpPr/>
          <p:nvPr/>
        </p:nvSpPr>
        <p:spPr>
          <a:xfrm>
            <a:off x="9106244" y="2095740"/>
            <a:ext cx="1447600" cy="1445600"/>
          </a:xfrm>
          <a:prstGeom prst="roundRect">
            <a:avLst>
              <a:gd name="adj" fmla="val 16667"/>
            </a:avLst>
          </a:prstGeom>
          <a:gradFill>
            <a:gsLst>
              <a:gs pos="0">
                <a:srgbClr val="9477E2">
                  <a:alpha val="20000"/>
                </a:srgbClr>
              </a:gs>
              <a:gs pos="2000">
                <a:srgbClr val="9477E2">
                  <a:alpha val="20000"/>
                </a:srgbClr>
              </a:gs>
              <a:gs pos="100000">
                <a:srgbClr val="1F9CF0"/>
              </a:gs>
            </a:gsLst>
            <a:lin ang="18900044"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sp>
        <p:nvSpPr>
          <p:cNvPr id="324" name="Google Shape;324;p30"/>
          <p:cNvSpPr/>
          <p:nvPr/>
        </p:nvSpPr>
        <p:spPr>
          <a:xfrm>
            <a:off x="7856785" y="3678179"/>
            <a:ext cx="1085600" cy="1084000"/>
          </a:xfrm>
          <a:prstGeom prst="roundRect">
            <a:avLst>
              <a:gd name="adj" fmla="val 16667"/>
            </a:avLst>
          </a:prstGeom>
          <a:gradFill>
            <a:gsLst>
              <a:gs pos="0">
                <a:srgbClr val="19C8EB"/>
              </a:gs>
              <a:gs pos="2000">
                <a:srgbClr val="19C8EB"/>
              </a:gs>
              <a:gs pos="100000">
                <a:srgbClr val="9477E2">
                  <a:alpha val="20000"/>
                </a:srgbClr>
              </a:gs>
            </a:gsLst>
            <a:lin ang="18900044"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sp>
        <p:nvSpPr>
          <p:cNvPr id="325" name="Google Shape;325;p30"/>
          <p:cNvSpPr/>
          <p:nvPr/>
        </p:nvSpPr>
        <p:spPr>
          <a:xfrm>
            <a:off x="6771023" y="1373019"/>
            <a:ext cx="2171600" cy="2168000"/>
          </a:xfrm>
          <a:prstGeom prst="roundRect">
            <a:avLst>
              <a:gd name="adj" fmla="val 16667"/>
            </a:avLst>
          </a:prstGeom>
          <a:gradFill>
            <a:gsLst>
              <a:gs pos="0">
                <a:srgbClr val="EC2B8C"/>
              </a:gs>
              <a:gs pos="2000">
                <a:srgbClr val="EC2B8C"/>
              </a:gs>
              <a:gs pos="100000">
                <a:srgbClr val="9477E2">
                  <a:alpha val="2000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sp>
        <p:nvSpPr>
          <p:cNvPr id="326" name="Google Shape;326;p30"/>
          <p:cNvSpPr/>
          <p:nvPr/>
        </p:nvSpPr>
        <p:spPr>
          <a:xfrm>
            <a:off x="9106244" y="3678179"/>
            <a:ext cx="1809600" cy="1806800"/>
          </a:xfrm>
          <a:prstGeom prst="roundRect">
            <a:avLst>
              <a:gd name="adj" fmla="val 16667"/>
            </a:avLst>
          </a:prstGeom>
          <a:gradFill>
            <a:gsLst>
              <a:gs pos="0">
                <a:srgbClr val="9477E2">
                  <a:alpha val="20000"/>
                </a:srgbClr>
              </a:gs>
              <a:gs pos="100000">
                <a:schemeClr val="accent3"/>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cxnSp>
        <p:nvCxnSpPr>
          <p:cNvPr id="327" name="Google Shape;327;p30"/>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cxnSp>
        <p:nvCxnSpPr>
          <p:cNvPr id="328" name="Google Shape;328;p30"/>
          <p:cNvCxnSpPr/>
          <p:nvPr/>
        </p:nvCxnSpPr>
        <p:spPr>
          <a:xfrm>
            <a:off x="1121639" y="2926556"/>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29" name="Google Shape;329;p30"/>
          <p:cNvCxnSpPr/>
          <p:nvPr/>
        </p:nvCxnSpPr>
        <p:spPr>
          <a:xfrm>
            <a:off x="3727400" y="2937037"/>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0" name="Google Shape;330;p30"/>
          <p:cNvCxnSpPr/>
          <p:nvPr/>
        </p:nvCxnSpPr>
        <p:spPr>
          <a:xfrm>
            <a:off x="1121639" y="4588096"/>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1" name="Google Shape;331;p30"/>
          <p:cNvCxnSpPr/>
          <p:nvPr/>
        </p:nvCxnSpPr>
        <p:spPr>
          <a:xfrm>
            <a:off x="3727400" y="4598576"/>
            <a:ext cx="2028000" cy="11200"/>
          </a:xfrm>
          <a:prstGeom prst="straightConnector1">
            <a:avLst/>
          </a:prstGeom>
          <a:noFill/>
          <a:ln w="12700" cap="flat" cmpd="sng">
            <a:solidFill>
              <a:srgbClr val="627597">
                <a:alpha val="49800"/>
              </a:srgbClr>
            </a:solidFill>
            <a:prstDash val="solid"/>
            <a:miter lim="800000"/>
            <a:headEnd type="none" w="sm" len="sm"/>
            <a:tailEnd type="none" w="sm" len="sm"/>
          </a:ln>
        </p:spPr>
      </p:cxnSp>
      <p:grpSp>
        <p:nvGrpSpPr>
          <p:cNvPr id="332" name="Google Shape;332;p30"/>
          <p:cNvGrpSpPr/>
          <p:nvPr/>
        </p:nvGrpSpPr>
        <p:grpSpPr>
          <a:xfrm>
            <a:off x="8391338" y="2979789"/>
            <a:ext cx="1254273" cy="1251552"/>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pic>
        <p:nvPicPr>
          <p:cNvPr id="336" name="Google Shape;336;p30"/>
          <p:cNvPicPr preferRelativeResize="0"/>
          <p:nvPr/>
        </p:nvPicPr>
        <p:blipFill rotWithShape="1">
          <a:blip r:embed="rId2">
            <a:alphaModFix amt="30000"/>
          </a:blip>
          <a:srcRect/>
          <a:stretch/>
        </p:blipFill>
        <p:spPr>
          <a:xfrm>
            <a:off x="6771023" y="-4241506"/>
            <a:ext cx="5016492" cy="5016492"/>
          </a:xfrm>
          <a:prstGeom prst="rect">
            <a:avLst/>
          </a:prstGeom>
          <a:noFill/>
          <a:ln>
            <a:noFill/>
          </a:ln>
        </p:spPr>
      </p:pic>
      <p:pic>
        <p:nvPicPr>
          <p:cNvPr id="337" name="Google Shape;337;p30"/>
          <p:cNvPicPr preferRelativeResize="0"/>
          <p:nvPr/>
        </p:nvPicPr>
        <p:blipFill rotWithShape="1">
          <a:blip r:embed="rId2">
            <a:alphaModFix amt="30000"/>
          </a:blip>
          <a:srcRect/>
          <a:stretch/>
        </p:blipFill>
        <p:spPr>
          <a:xfrm>
            <a:off x="11356713" y="1097465"/>
            <a:ext cx="5016492" cy="5016492"/>
          </a:xfrm>
          <a:prstGeom prst="rect">
            <a:avLst/>
          </a:prstGeom>
          <a:noFill/>
          <a:ln>
            <a:noFill/>
          </a:ln>
        </p:spPr>
      </p:pic>
      <p:sp>
        <p:nvSpPr>
          <p:cNvPr id="338" name="Google Shape;338;p30"/>
          <p:cNvSpPr/>
          <p:nvPr/>
        </p:nvSpPr>
        <p:spPr>
          <a:xfrm rot="10800000">
            <a:off x="543900" y="467"/>
            <a:ext cx="97600" cy="2567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341" name="Google Shape;341;p30"/>
          <p:cNvSpPr>
            <a:spLocks noGrp="1"/>
          </p:cNvSpPr>
          <p:nvPr>
            <p:ph type="pic" idx="2"/>
          </p:nvPr>
        </p:nvSpPr>
        <p:spPr>
          <a:xfrm>
            <a:off x="1121664" y="3108005"/>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345" name="Google Shape;345;p30"/>
          <p:cNvSpPr txBox="1">
            <a:spLocks noGrp="1"/>
          </p:cNvSpPr>
          <p:nvPr>
            <p:ph type="body" idx="6"/>
          </p:nvPr>
        </p:nvSpPr>
        <p:spPr>
          <a:xfrm>
            <a:off x="1560576" y="3097245"/>
            <a:ext cx="1736992"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6" name="Google Shape;346;p30"/>
          <p:cNvSpPr txBox="1">
            <a:spLocks noGrp="1"/>
          </p:cNvSpPr>
          <p:nvPr>
            <p:ph type="body" idx="7"/>
          </p:nvPr>
        </p:nvSpPr>
        <p:spPr>
          <a:xfrm>
            <a:off x="4169664" y="3097245"/>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7" name="Google Shape;347;p30"/>
          <p:cNvSpPr txBox="1">
            <a:spLocks noGrp="1"/>
          </p:cNvSpPr>
          <p:nvPr>
            <p:ph type="body" idx="8"/>
          </p:nvPr>
        </p:nvSpPr>
        <p:spPr>
          <a:xfrm>
            <a:off x="1560576" y="4779741"/>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8" name="Google Shape;348;p30"/>
          <p:cNvSpPr txBox="1">
            <a:spLocks noGrp="1"/>
          </p:cNvSpPr>
          <p:nvPr>
            <p:ph type="body" idx="9"/>
          </p:nvPr>
        </p:nvSpPr>
        <p:spPr>
          <a:xfrm>
            <a:off x="4169664" y="4767549"/>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9" name="Google Shape;349;p30"/>
          <p:cNvSpPr txBox="1">
            <a:spLocks noGrp="1"/>
          </p:cNvSpPr>
          <p:nvPr>
            <p:ph type="body" idx="13"/>
          </p:nvPr>
        </p:nvSpPr>
        <p:spPr>
          <a:xfrm>
            <a:off x="1560576" y="3377661"/>
            <a:ext cx="1816800" cy="78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50" name="Google Shape;350;p30"/>
          <p:cNvSpPr txBox="1">
            <a:spLocks noGrp="1"/>
          </p:cNvSpPr>
          <p:nvPr>
            <p:ph type="body" idx="14"/>
          </p:nvPr>
        </p:nvSpPr>
        <p:spPr>
          <a:xfrm>
            <a:off x="1560576" y="5047965"/>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1" name="Google Shape;351;p30"/>
          <p:cNvSpPr txBox="1">
            <a:spLocks noGrp="1"/>
          </p:cNvSpPr>
          <p:nvPr>
            <p:ph type="body" idx="15"/>
          </p:nvPr>
        </p:nvSpPr>
        <p:spPr>
          <a:xfrm>
            <a:off x="4169676" y="5047965"/>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2" name="Google Shape;352;p30"/>
          <p:cNvSpPr txBox="1">
            <a:spLocks noGrp="1"/>
          </p:cNvSpPr>
          <p:nvPr>
            <p:ph type="body" idx="16"/>
          </p:nvPr>
        </p:nvSpPr>
        <p:spPr>
          <a:xfrm>
            <a:off x="4169664" y="3365469"/>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3" name="Google Shape;353;p30"/>
          <p:cNvSpPr txBox="1">
            <a:spLocks noGrp="1"/>
          </p:cNvSpPr>
          <p:nvPr>
            <p:ph type="title" idx="17"/>
          </p:nvPr>
        </p:nvSpPr>
        <p:spPr>
          <a:xfrm>
            <a:off x="7193280" y="1706880"/>
            <a:ext cx="987600" cy="54980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500"/>
              <a:buNone/>
              <a:defRPr sz="3333" b="1" i="0">
                <a:latin typeface="Helvetica" pitchFamily="2" charset="0"/>
              </a:defRPr>
            </a:lvl1pPr>
            <a:lvl2pPr lvl="1">
              <a:spcBef>
                <a:spcPts val="0"/>
              </a:spcBef>
              <a:spcAft>
                <a:spcPts val="0"/>
              </a:spcAft>
              <a:buSzPts val="2500"/>
              <a:buNone/>
              <a:defRPr sz="3333"/>
            </a:lvl2pPr>
            <a:lvl3pPr lvl="2">
              <a:spcBef>
                <a:spcPts val="0"/>
              </a:spcBef>
              <a:spcAft>
                <a:spcPts val="0"/>
              </a:spcAft>
              <a:buSzPts val="2500"/>
              <a:buNone/>
              <a:defRPr sz="3333"/>
            </a:lvl3pPr>
            <a:lvl4pPr lvl="3">
              <a:spcBef>
                <a:spcPts val="0"/>
              </a:spcBef>
              <a:spcAft>
                <a:spcPts val="0"/>
              </a:spcAft>
              <a:buSzPts val="2500"/>
              <a:buNone/>
              <a:defRPr sz="3333"/>
            </a:lvl4pPr>
            <a:lvl5pPr lvl="4">
              <a:spcBef>
                <a:spcPts val="0"/>
              </a:spcBef>
              <a:spcAft>
                <a:spcPts val="0"/>
              </a:spcAft>
              <a:buSzPts val="2500"/>
              <a:buNone/>
              <a:defRPr sz="3333"/>
            </a:lvl5pPr>
            <a:lvl6pPr lvl="5">
              <a:spcBef>
                <a:spcPts val="0"/>
              </a:spcBef>
              <a:spcAft>
                <a:spcPts val="0"/>
              </a:spcAft>
              <a:buSzPts val="2500"/>
              <a:buNone/>
              <a:defRPr sz="3333"/>
            </a:lvl6pPr>
            <a:lvl7pPr lvl="6">
              <a:spcBef>
                <a:spcPts val="0"/>
              </a:spcBef>
              <a:spcAft>
                <a:spcPts val="0"/>
              </a:spcAft>
              <a:buSzPts val="2500"/>
              <a:buNone/>
              <a:defRPr sz="3333"/>
            </a:lvl7pPr>
            <a:lvl8pPr lvl="7">
              <a:spcBef>
                <a:spcPts val="0"/>
              </a:spcBef>
              <a:spcAft>
                <a:spcPts val="0"/>
              </a:spcAft>
              <a:buSzPts val="2500"/>
              <a:buNone/>
              <a:defRPr sz="3333"/>
            </a:lvl8pPr>
            <a:lvl9pPr lvl="8">
              <a:spcBef>
                <a:spcPts val="0"/>
              </a:spcBef>
              <a:spcAft>
                <a:spcPts val="0"/>
              </a:spcAft>
              <a:buSzPts val="2500"/>
              <a:buNone/>
              <a:defRPr sz="3333"/>
            </a:lvl9pPr>
          </a:lstStyle>
          <a:p>
            <a:endParaRPr/>
          </a:p>
        </p:txBody>
      </p:sp>
      <p:sp>
        <p:nvSpPr>
          <p:cNvPr id="354" name="Google Shape;354;p30"/>
          <p:cNvSpPr txBox="1">
            <a:spLocks noGrp="1"/>
          </p:cNvSpPr>
          <p:nvPr>
            <p:ph type="title" idx="18"/>
          </p:nvPr>
        </p:nvSpPr>
        <p:spPr>
          <a:xfrm>
            <a:off x="9668256" y="2340864"/>
            <a:ext cx="694800" cy="38578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700"/>
              <a:buNone/>
              <a:defRPr sz="22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30"/>
          <p:cNvSpPr>
            <a:spLocks noGrp="1"/>
          </p:cNvSpPr>
          <p:nvPr>
            <p:ph type="pic" idx="19"/>
          </p:nvPr>
        </p:nvSpPr>
        <p:spPr>
          <a:xfrm>
            <a:off x="8802624" y="3389376"/>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56" name="Google Shape;356;p30"/>
          <p:cNvSpPr txBox="1">
            <a:spLocks noGrp="1"/>
          </p:cNvSpPr>
          <p:nvPr>
            <p:ph type="title" idx="20"/>
          </p:nvPr>
        </p:nvSpPr>
        <p:spPr>
          <a:xfrm>
            <a:off x="9814560" y="4657344"/>
            <a:ext cx="841200" cy="475600"/>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100"/>
              <a:buNone/>
              <a:defRPr sz="2800"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30"/>
          <p:cNvSpPr txBox="1">
            <a:spLocks noGrp="1"/>
          </p:cNvSpPr>
          <p:nvPr>
            <p:ph type="title" idx="21"/>
          </p:nvPr>
        </p:nvSpPr>
        <p:spPr>
          <a:xfrm>
            <a:off x="7985760" y="4279392"/>
            <a:ext cx="500000" cy="26267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100"/>
              <a:buNone/>
              <a:defRPr sz="14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341;p30">
            <a:extLst>
              <a:ext uri="{FF2B5EF4-FFF2-40B4-BE49-F238E27FC236}">
                <a16:creationId xmlns:a16="http://schemas.microsoft.com/office/drawing/2014/main" id="{AAF7FB6C-EEA2-5E4D-88E3-B14173AFD815}"/>
              </a:ext>
            </a:extLst>
          </p:cNvPr>
          <p:cNvSpPr>
            <a:spLocks noGrp="1"/>
          </p:cNvSpPr>
          <p:nvPr>
            <p:ph type="pic" idx="22"/>
          </p:nvPr>
        </p:nvSpPr>
        <p:spPr>
          <a:xfrm>
            <a:off x="3727397" y="3108005"/>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3" name="Google Shape;341;p30">
            <a:extLst>
              <a:ext uri="{FF2B5EF4-FFF2-40B4-BE49-F238E27FC236}">
                <a16:creationId xmlns:a16="http://schemas.microsoft.com/office/drawing/2014/main" id="{3CD1E6E8-5829-0C4F-95A7-191B2706C885}"/>
              </a:ext>
            </a:extLst>
          </p:cNvPr>
          <p:cNvSpPr>
            <a:spLocks noGrp="1"/>
          </p:cNvSpPr>
          <p:nvPr>
            <p:ph type="pic" idx="23"/>
          </p:nvPr>
        </p:nvSpPr>
        <p:spPr>
          <a:xfrm>
            <a:off x="1121664" y="4770973"/>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4" name="Google Shape;341;p30">
            <a:extLst>
              <a:ext uri="{FF2B5EF4-FFF2-40B4-BE49-F238E27FC236}">
                <a16:creationId xmlns:a16="http://schemas.microsoft.com/office/drawing/2014/main" id="{7ED488E1-94AA-6041-9182-6D4897990A6D}"/>
              </a:ext>
            </a:extLst>
          </p:cNvPr>
          <p:cNvSpPr>
            <a:spLocks noGrp="1"/>
          </p:cNvSpPr>
          <p:nvPr>
            <p:ph type="pic" idx="24"/>
          </p:nvPr>
        </p:nvSpPr>
        <p:spPr>
          <a:xfrm>
            <a:off x="3727397" y="4770973"/>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Tree>
    <p:extLst>
      <p:ext uri="{BB962C8B-B14F-4D97-AF65-F5344CB8AC3E}">
        <p14:creationId xmlns:p14="http://schemas.microsoft.com/office/powerpoint/2010/main" val="30596617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Three Photo Features" userDrawn="1">
  <p:cSld name="1_Three Photo Features">
    <p:spTree>
      <p:nvGrpSpPr>
        <p:cNvPr id="1" name="Shape 358"/>
        <p:cNvGrpSpPr/>
        <p:nvPr/>
      </p:nvGrpSpPr>
      <p:grpSpPr>
        <a:xfrm>
          <a:off x="0" y="0"/>
          <a:ext cx="0" cy="0"/>
          <a:chOff x="0" y="0"/>
          <a:chExt cx="0" cy="0"/>
        </a:xfrm>
      </p:grpSpPr>
      <p:cxnSp>
        <p:nvCxnSpPr>
          <p:cNvPr id="362" name="Google Shape;362;p31"/>
          <p:cNvCxnSpPr/>
          <p:nvPr/>
        </p:nvCxnSpPr>
        <p:spPr>
          <a:xfrm>
            <a:off x="4715777" y="817736"/>
            <a:ext cx="2760400" cy="0"/>
          </a:xfrm>
          <a:prstGeom prst="straightConnector1">
            <a:avLst/>
          </a:prstGeom>
          <a:noFill/>
          <a:ln w="12700" cap="flat" cmpd="sng">
            <a:solidFill>
              <a:srgbClr val="627597"/>
            </a:solidFill>
            <a:prstDash val="solid"/>
            <a:miter lim="800000"/>
            <a:headEnd type="none" w="sm" len="sm"/>
            <a:tailEnd type="none" w="sm" len="sm"/>
          </a:ln>
        </p:spPr>
      </p:cxnSp>
      <p:sp>
        <p:nvSpPr>
          <p:cNvPr id="363" name="Google Shape;363;p31"/>
          <p:cNvSpPr/>
          <p:nvPr/>
        </p:nvSpPr>
        <p:spPr>
          <a:xfrm>
            <a:off x="1298221" y="5950144"/>
            <a:ext cx="3109200" cy="900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64" name="Google Shape;364;p31"/>
          <p:cNvSpPr/>
          <p:nvPr/>
        </p:nvSpPr>
        <p:spPr>
          <a:xfrm>
            <a:off x="4541397" y="5950008"/>
            <a:ext cx="3109200" cy="90000"/>
          </a:xfrm>
          <a:prstGeom prst="rect">
            <a:avLst/>
          </a:prstGeom>
          <a:gradFill>
            <a:gsLst>
              <a:gs pos="0">
                <a:schemeClr val="accent2"/>
              </a:gs>
              <a:gs pos="100000">
                <a:srgbClr val="5C30D3"/>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65" name="Google Shape;365;p31"/>
          <p:cNvSpPr/>
          <p:nvPr/>
        </p:nvSpPr>
        <p:spPr>
          <a:xfrm>
            <a:off x="7784569" y="5950009"/>
            <a:ext cx="3109200" cy="90000"/>
          </a:xfrm>
          <a:prstGeom prst="rect">
            <a:avLst/>
          </a:prstGeom>
          <a:gradFill>
            <a:gsLst>
              <a:gs pos="0">
                <a:schemeClr val="accent3"/>
              </a:gs>
              <a:gs pos="100000">
                <a:srgbClr val="0070C0"/>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366" name="Google Shape;366;p31"/>
          <p:cNvPicPr preferRelativeResize="0"/>
          <p:nvPr/>
        </p:nvPicPr>
        <p:blipFill rotWithShape="1">
          <a:blip r:embed="rId2">
            <a:alphaModFix amt="30000"/>
          </a:blip>
          <a:srcRect/>
          <a:stretch/>
        </p:blipFill>
        <p:spPr>
          <a:xfrm>
            <a:off x="11153603" y="829071"/>
            <a:ext cx="5016492" cy="5016492"/>
          </a:xfrm>
          <a:prstGeom prst="rect">
            <a:avLst/>
          </a:prstGeom>
          <a:noFill/>
          <a:ln>
            <a:noFill/>
          </a:ln>
        </p:spPr>
      </p:pic>
      <p:pic>
        <p:nvPicPr>
          <p:cNvPr id="367" name="Google Shape;367;p31"/>
          <p:cNvPicPr preferRelativeResize="0"/>
          <p:nvPr/>
        </p:nvPicPr>
        <p:blipFill rotWithShape="1">
          <a:blip r:embed="rId2">
            <a:alphaModFix amt="30000"/>
          </a:blip>
          <a:srcRect/>
          <a:stretch/>
        </p:blipFill>
        <p:spPr>
          <a:xfrm>
            <a:off x="-3985858" y="829071"/>
            <a:ext cx="5016492" cy="5016492"/>
          </a:xfrm>
          <a:prstGeom prst="rect">
            <a:avLst/>
          </a:prstGeom>
          <a:noFill/>
          <a:ln>
            <a:noFill/>
          </a:ln>
        </p:spPr>
      </p:pic>
      <p:sp>
        <p:nvSpPr>
          <p:cNvPr id="368" name="Google Shape;368;p31"/>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69" name="Google Shape;369;p31"/>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31"/>
          <p:cNvSpPr>
            <a:spLocks noGrp="1"/>
          </p:cNvSpPr>
          <p:nvPr>
            <p:ph type="pic" idx="2"/>
          </p:nvPr>
        </p:nvSpPr>
        <p:spPr>
          <a:xfrm>
            <a:off x="1280160"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373" name="Google Shape;373;p31"/>
          <p:cNvSpPr txBox="1">
            <a:spLocks noGrp="1"/>
          </p:cNvSpPr>
          <p:nvPr>
            <p:ph type="body" idx="5"/>
          </p:nvPr>
        </p:nvSpPr>
        <p:spPr>
          <a:xfrm>
            <a:off x="1721555" y="4255008"/>
            <a:ext cx="2268555"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gn="ctr">
              <a:lnSpc>
                <a:spcPct val="100000"/>
              </a:lnSpc>
              <a:spcBef>
                <a:spcPts val="0"/>
              </a:spcBef>
              <a:spcAft>
                <a:spcPts val="0"/>
              </a:spcAft>
              <a:buSzPts val="1100"/>
              <a:buChar char="○"/>
              <a:defRPr sz="1467"/>
            </a:lvl2pPr>
            <a:lvl3pPr marL="1828754" lvl="2" indent="-397923" algn="ctr">
              <a:lnSpc>
                <a:spcPct val="100000"/>
              </a:lnSpc>
              <a:spcBef>
                <a:spcPts val="0"/>
              </a:spcBef>
              <a:spcAft>
                <a:spcPts val="0"/>
              </a:spcAft>
              <a:buSzPts val="1100"/>
              <a:buChar char="■"/>
              <a:defRPr sz="1467"/>
            </a:lvl3pPr>
            <a:lvl4pPr marL="2438339" lvl="3" indent="-397923" algn="ctr">
              <a:lnSpc>
                <a:spcPct val="100000"/>
              </a:lnSpc>
              <a:spcBef>
                <a:spcPts val="0"/>
              </a:spcBef>
              <a:spcAft>
                <a:spcPts val="0"/>
              </a:spcAft>
              <a:buSzPts val="1100"/>
              <a:buChar char="●"/>
              <a:defRPr sz="1467"/>
            </a:lvl4pPr>
            <a:lvl5pPr marL="3047924" lvl="4" indent="-397923" algn="ctr">
              <a:lnSpc>
                <a:spcPct val="100000"/>
              </a:lnSpc>
              <a:spcBef>
                <a:spcPts val="0"/>
              </a:spcBef>
              <a:spcAft>
                <a:spcPts val="0"/>
              </a:spcAft>
              <a:buSzPts val="1100"/>
              <a:buChar char="○"/>
              <a:defRPr sz="1467"/>
            </a:lvl5pPr>
            <a:lvl6pPr marL="3657509" lvl="5" indent="-397923" algn="ctr">
              <a:lnSpc>
                <a:spcPct val="100000"/>
              </a:lnSpc>
              <a:spcBef>
                <a:spcPts val="0"/>
              </a:spcBef>
              <a:spcAft>
                <a:spcPts val="0"/>
              </a:spcAft>
              <a:buSzPts val="1100"/>
              <a:buChar char="■"/>
              <a:defRPr sz="1467"/>
            </a:lvl6pPr>
            <a:lvl7pPr marL="4267093" lvl="6" indent="-397923" algn="ctr">
              <a:lnSpc>
                <a:spcPct val="100000"/>
              </a:lnSpc>
              <a:spcBef>
                <a:spcPts val="0"/>
              </a:spcBef>
              <a:spcAft>
                <a:spcPts val="0"/>
              </a:spcAft>
              <a:buSzPts val="1100"/>
              <a:buChar char="●"/>
              <a:defRPr sz="1467"/>
            </a:lvl7pPr>
            <a:lvl8pPr marL="4876678" lvl="7" indent="-397923" algn="ctr">
              <a:lnSpc>
                <a:spcPct val="100000"/>
              </a:lnSpc>
              <a:spcBef>
                <a:spcPts val="0"/>
              </a:spcBef>
              <a:spcAft>
                <a:spcPts val="0"/>
              </a:spcAft>
              <a:buSzPts val="1100"/>
              <a:buChar char="○"/>
              <a:defRPr sz="1467"/>
            </a:lvl8pPr>
            <a:lvl9pPr marL="5486263" lvl="8" indent="-397923" algn="ctr">
              <a:lnSpc>
                <a:spcPct val="100000"/>
              </a:lnSpc>
              <a:spcBef>
                <a:spcPts val="0"/>
              </a:spcBef>
              <a:spcAft>
                <a:spcPts val="0"/>
              </a:spcAft>
              <a:buSzPts val="1100"/>
              <a:buChar char="■"/>
              <a:defRPr sz="1467"/>
            </a:lvl9pPr>
          </a:lstStyle>
          <a:p>
            <a:endParaRPr/>
          </a:p>
        </p:txBody>
      </p:sp>
      <p:sp>
        <p:nvSpPr>
          <p:cNvPr id="374" name="Google Shape;374;p31"/>
          <p:cNvSpPr txBox="1">
            <a:spLocks noGrp="1"/>
          </p:cNvSpPr>
          <p:nvPr>
            <p:ph type="body" idx="6"/>
          </p:nvPr>
        </p:nvSpPr>
        <p:spPr>
          <a:xfrm>
            <a:off x="1487424" y="4596384"/>
            <a:ext cx="2731200" cy="10844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375" name="Google Shape;375;p31"/>
          <p:cNvSpPr txBox="1">
            <a:spLocks noGrp="1"/>
          </p:cNvSpPr>
          <p:nvPr>
            <p:ph type="body" idx="7"/>
          </p:nvPr>
        </p:nvSpPr>
        <p:spPr>
          <a:xfrm>
            <a:off x="4922944" y="4249364"/>
            <a:ext cx="23439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6" name="Google Shape;376;p31"/>
          <p:cNvSpPr txBox="1">
            <a:spLocks noGrp="1"/>
          </p:cNvSpPr>
          <p:nvPr>
            <p:ph type="body" idx="8"/>
          </p:nvPr>
        </p:nvSpPr>
        <p:spPr>
          <a:xfrm>
            <a:off x="4726508" y="4596384"/>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377" name="Google Shape;377;p31"/>
          <p:cNvSpPr txBox="1">
            <a:spLocks noGrp="1"/>
          </p:cNvSpPr>
          <p:nvPr>
            <p:ph type="body" idx="9"/>
          </p:nvPr>
        </p:nvSpPr>
        <p:spPr>
          <a:xfrm>
            <a:off x="7979184" y="4242816"/>
            <a:ext cx="2725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8" name="Google Shape;378;p31"/>
          <p:cNvSpPr txBox="1">
            <a:spLocks noGrp="1"/>
          </p:cNvSpPr>
          <p:nvPr>
            <p:ph type="body" idx="13"/>
          </p:nvPr>
        </p:nvSpPr>
        <p:spPr>
          <a:xfrm>
            <a:off x="7973568" y="4584192"/>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2" name="Google Shape;370;p31">
            <a:extLst>
              <a:ext uri="{FF2B5EF4-FFF2-40B4-BE49-F238E27FC236}">
                <a16:creationId xmlns:a16="http://schemas.microsoft.com/office/drawing/2014/main" id="{26B93829-5EF5-CA41-B05B-10A28F1A387C}"/>
              </a:ext>
            </a:extLst>
          </p:cNvPr>
          <p:cNvSpPr>
            <a:spLocks noGrp="1"/>
          </p:cNvSpPr>
          <p:nvPr>
            <p:ph type="pic" idx="14"/>
          </p:nvPr>
        </p:nvSpPr>
        <p:spPr>
          <a:xfrm>
            <a:off x="4535424"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23" name="Google Shape;370;p31">
            <a:extLst>
              <a:ext uri="{FF2B5EF4-FFF2-40B4-BE49-F238E27FC236}">
                <a16:creationId xmlns:a16="http://schemas.microsoft.com/office/drawing/2014/main" id="{1487CB7F-B5A7-BD46-92B5-05371B90E3A6}"/>
              </a:ext>
            </a:extLst>
          </p:cNvPr>
          <p:cNvSpPr>
            <a:spLocks noGrp="1"/>
          </p:cNvSpPr>
          <p:nvPr>
            <p:ph type="pic" idx="15"/>
          </p:nvPr>
        </p:nvSpPr>
        <p:spPr>
          <a:xfrm>
            <a:off x="7778496"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24" name="Google Shape;268;p27">
            <a:extLst>
              <a:ext uri="{FF2B5EF4-FFF2-40B4-BE49-F238E27FC236}">
                <a16:creationId xmlns:a16="http://schemas.microsoft.com/office/drawing/2014/main" id="{F8758C0D-7D77-1D4E-AAC0-350EE46A5A68}"/>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25" name="Google Shape;67;p15">
            <a:extLst>
              <a:ext uri="{FF2B5EF4-FFF2-40B4-BE49-F238E27FC236}">
                <a16:creationId xmlns:a16="http://schemas.microsoft.com/office/drawing/2014/main" id="{59EF79C9-532E-EB4D-88E4-C7C259E8894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26" name="Google Shape;56;p14">
            <a:extLst>
              <a:ext uri="{FF2B5EF4-FFF2-40B4-BE49-F238E27FC236}">
                <a16:creationId xmlns:a16="http://schemas.microsoft.com/office/drawing/2014/main" id="{F725563D-7C07-A441-BAB1-37C63D1C97F8}"/>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2358116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Left-side Three Features" userDrawn="1">
  <p:cSld name="1_Left-side Three Features">
    <p:spTree>
      <p:nvGrpSpPr>
        <p:cNvPr id="1" name="Shape 473"/>
        <p:cNvGrpSpPr/>
        <p:nvPr/>
      </p:nvGrpSpPr>
      <p:grpSpPr>
        <a:xfrm>
          <a:off x="0" y="0"/>
          <a:ext cx="0" cy="0"/>
          <a:chOff x="0" y="0"/>
          <a:chExt cx="0" cy="0"/>
        </a:xfrm>
      </p:grpSpPr>
      <p:sp>
        <p:nvSpPr>
          <p:cNvPr id="477" name="Google Shape;477;p34"/>
          <p:cNvSpPr/>
          <p:nvPr/>
        </p:nvSpPr>
        <p:spPr>
          <a:xfrm>
            <a:off x="8848491" y="-840651"/>
            <a:ext cx="8552400" cy="8539200"/>
          </a:xfrm>
          <a:prstGeom prst="ellipse">
            <a:avLst/>
          </a:prstGeom>
          <a:gradFill>
            <a:gsLst>
              <a:gs pos="0">
                <a:srgbClr val="1F9CF0"/>
              </a:gs>
              <a:gs pos="100000">
                <a:srgbClr val="D59DFF">
                  <a:alpha val="42352"/>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78" name="Google Shape;478;p34"/>
          <p:cNvSpPr/>
          <p:nvPr/>
        </p:nvSpPr>
        <p:spPr>
          <a:xfrm>
            <a:off x="7031928" y="3824431"/>
            <a:ext cx="2150000" cy="2146400"/>
          </a:xfrm>
          <a:prstGeom prst="ellipse">
            <a:avLst/>
          </a:prstGeom>
          <a:gradFill>
            <a:gsLst>
              <a:gs pos="0">
                <a:srgbClr val="8661C5"/>
              </a:gs>
              <a:gs pos="100000">
                <a:srgbClr val="161828"/>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479" name="Google Shape;479;p34"/>
          <p:cNvGrpSpPr/>
          <p:nvPr/>
        </p:nvGrpSpPr>
        <p:grpSpPr>
          <a:xfrm>
            <a:off x="1287133" y="954654"/>
            <a:ext cx="4809008" cy="1480471"/>
            <a:chOff x="1981200" y="3575359"/>
            <a:chExt cx="6892330" cy="2368500"/>
          </a:xfrm>
        </p:grpSpPr>
        <p:sp>
          <p:nvSpPr>
            <p:cNvPr id="480" name="Google Shape;480;p34"/>
            <p:cNvSpPr/>
            <p:nvPr/>
          </p:nvSpPr>
          <p:spPr>
            <a:xfrm>
              <a:off x="1981200" y="3575359"/>
              <a:ext cx="6630300" cy="2368500"/>
            </a:xfrm>
            <a:prstGeom prst="roundRect">
              <a:avLst>
                <a:gd name="adj" fmla="val 3188"/>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Helvetica" pitchFamily="2" charset="0"/>
                <a:ea typeface="Calibri"/>
                <a:cs typeface="Calibri"/>
                <a:sym typeface="Calibri"/>
              </a:endParaRPr>
            </a:p>
          </p:txBody>
        </p:sp>
        <p:sp>
          <p:nvSpPr>
            <p:cNvPr id="481" name="Google Shape;481;p34"/>
            <p:cNvSpPr/>
            <p:nvPr/>
          </p:nvSpPr>
          <p:spPr>
            <a:xfrm rot="5400000">
              <a:off x="8503930" y="4648452"/>
              <a:ext cx="477000" cy="262200"/>
            </a:xfrm>
            <a:prstGeom prst="triangle">
              <a:avLst>
                <a:gd name="adj" fmla="val 50000"/>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pic>
        <p:nvPicPr>
          <p:cNvPr id="482" name="Google Shape;482;p34"/>
          <p:cNvPicPr preferRelativeResize="0"/>
          <p:nvPr/>
        </p:nvPicPr>
        <p:blipFill rotWithShape="1">
          <a:blip r:embed="rId2">
            <a:alphaModFix amt="30000"/>
          </a:blip>
          <a:srcRect/>
          <a:stretch/>
        </p:blipFill>
        <p:spPr>
          <a:xfrm>
            <a:off x="7365166" y="-1396267"/>
            <a:ext cx="5016492" cy="5016492"/>
          </a:xfrm>
          <a:prstGeom prst="rect">
            <a:avLst/>
          </a:prstGeom>
          <a:noFill/>
          <a:ln>
            <a:noFill/>
          </a:ln>
        </p:spPr>
      </p:pic>
      <p:grpSp>
        <p:nvGrpSpPr>
          <p:cNvPr id="483" name="Google Shape;483;p34"/>
          <p:cNvGrpSpPr/>
          <p:nvPr/>
        </p:nvGrpSpPr>
        <p:grpSpPr>
          <a:xfrm>
            <a:off x="806624" y="1225639"/>
            <a:ext cx="961160" cy="959165"/>
            <a:chOff x="1551767" y="2937134"/>
            <a:chExt cx="1535400" cy="1534500"/>
          </a:xfrm>
        </p:grpSpPr>
        <p:sp>
          <p:nvSpPr>
            <p:cNvPr id="484" name="Google Shape;484;p34"/>
            <p:cNvSpPr/>
            <p:nvPr/>
          </p:nvSpPr>
          <p:spPr>
            <a:xfrm>
              <a:off x="1551767" y="2937134"/>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85" name="Google Shape;485;p34"/>
            <p:cNvSpPr/>
            <p:nvPr/>
          </p:nvSpPr>
          <p:spPr>
            <a:xfrm>
              <a:off x="1811292" y="3198537"/>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486" name="Google Shape;486;p34"/>
          <p:cNvSpPr/>
          <p:nvPr/>
        </p:nvSpPr>
        <p:spPr>
          <a:xfrm>
            <a:off x="806415" y="2735360"/>
            <a:ext cx="961200" cy="959200"/>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87" name="Google Shape;487;p34"/>
          <p:cNvSpPr/>
          <p:nvPr/>
        </p:nvSpPr>
        <p:spPr>
          <a:xfrm>
            <a:off x="968788" y="2898737"/>
            <a:ext cx="636800" cy="635600"/>
          </a:xfrm>
          <a:prstGeom prst="ellipse">
            <a:avLst/>
          </a:prstGeom>
          <a:solidFill>
            <a:schemeClr val="accent3"/>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88" name="Google Shape;488;p34"/>
          <p:cNvSpPr/>
          <p:nvPr/>
        </p:nvSpPr>
        <p:spPr>
          <a:xfrm>
            <a:off x="1286943" y="2515657"/>
            <a:ext cx="4626000" cy="1480400"/>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733" b="0" i="0">
              <a:solidFill>
                <a:schemeClr val="lt1"/>
              </a:solidFill>
              <a:latin typeface="Helvetica" pitchFamily="2" charset="0"/>
              <a:ea typeface="Calibri"/>
              <a:cs typeface="Calibri"/>
              <a:sym typeface="Calibri"/>
            </a:endParaRPr>
          </a:p>
        </p:txBody>
      </p:sp>
      <p:sp>
        <p:nvSpPr>
          <p:cNvPr id="489" name="Google Shape;489;p34"/>
          <p:cNvSpPr/>
          <p:nvPr/>
        </p:nvSpPr>
        <p:spPr>
          <a:xfrm>
            <a:off x="806415" y="4296603"/>
            <a:ext cx="961200" cy="959200"/>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90" name="Google Shape;490;p34"/>
          <p:cNvSpPr/>
          <p:nvPr/>
        </p:nvSpPr>
        <p:spPr>
          <a:xfrm>
            <a:off x="968788" y="4459980"/>
            <a:ext cx="636800" cy="635600"/>
          </a:xfrm>
          <a:prstGeom prst="ellipse">
            <a:avLst/>
          </a:prstGeom>
          <a:solidFill>
            <a:schemeClr val="accent3"/>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91" name="Google Shape;491;p34"/>
          <p:cNvSpPr/>
          <p:nvPr/>
        </p:nvSpPr>
        <p:spPr>
          <a:xfrm>
            <a:off x="1286943" y="4076900"/>
            <a:ext cx="4626000" cy="1480400"/>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733" b="0" i="0">
              <a:solidFill>
                <a:schemeClr val="lt1"/>
              </a:solidFill>
              <a:latin typeface="Helvetica" pitchFamily="2" charset="0"/>
              <a:ea typeface="Calibri"/>
              <a:cs typeface="Calibri"/>
              <a:sym typeface="Calibri"/>
            </a:endParaRPr>
          </a:p>
        </p:txBody>
      </p:sp>
      <p:sp>
        <p:nvSpPr>
          <p:cNvPr id="492" name="Google Shape;492;p34"/>
          <p:cNvSpPr>
            <a:spLocks noGrp="1"/>
          </p:cNvSpPr>
          <p:nvPr>
            <p:ph type="pic" idx="2"/>
          </p:nvPr>
        </p:nvSpPr>
        <p:spPr>
          <a:xfrm>
            <a:off x="1060704" y="1487424"/>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95" name="Google Shape;495;p34"/>
          <p:cNvSpPr txBox="1">
            <a:spLocks noGrp="1"/>
          </p:cNvSpPr>
          <p:nvPr>
            <p:ph type="body" idx="1"/>
          </p:nvPr>
        </p:nvSpPr>
        <p:spPr>
          <a:xfrm>
            <a:off x="1987296" y="1158240"/>
            <a:ext cx="2072800" cy="2928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a:lnSpc>
                <a:spcPct val="100000"/>
              </a:lnSpc>
              <a:spcBef>
                <a:spcPts val="0"/>
              </a:spcBef>
              <a:spcAft>
                <a:spcPts val="0"/>
              </a:spcAft>
              <a:buSzPts val="1100"/>
              <a:buChar char="○"/>
              <a:defRPr sz="1467"/>
            </a:lvl2pPr>
            <a:lvl3pPr marL="1828754" lvl="2" indent="-397923">
              <a:lnSpc>
                <a:spcPct val="100000"/>
              </a:lnSpc>
              <a:spcBef>
                <a:spcPts val="0"/>
              </a:spcBef>
              <a:spcAft>
                <a:spcPts val="0"/>
              </a:spcAft>
              <a:buSzPts val="1100"/>
              <a:buChar char="■"/>
              <a:defRPr sz="1467"/>
            </a:lvl3pPr>
            <a:lvl4pPr marL="2438339" lvl="3" indent="-397923">
              <a:lnSpc>
                <a:spcPct val="100000"/>
              </a:lnSpc>
              <a:spcBef>
                <a:spcPts val="0"/>
              </a:spcBef>
              <a:spcAft>
                <a:spcPts val="0"/>
              </a:spcAft>
              <a:buSzPts val="1100"/>
              <a:buChar char="●"/>
              <a:defRPr sz="1467"/>
            </a:lvl4pPr>
            <a:lvl5pPr marL="3047924" lvl="4" indent="-397923">
              <a:lnSpc>
                <a:spcPct val="100000"/>
              </a:lnSpc>
              <a:spcBef>
                <a:spcPts val="0"/>
              </a:spcBef>
              <a:spcAft>
                <a:spcPts val="0"/>
              </a:spcAft>
              <a:buSzPts val="1100"/>
              <a:buChar char="○"/>
              <a:defRPr sz="1467"/>
            </a:lvl5pPr>
            <a:lvl6pPr marL="3657509" lvl="5" indent="-397923">
              <a:lnSpc>
                <a:spcPct val="100000"/>
              </a:lnSpc>
              <a:spcBef>
                <a:spcPts val="0"/>
              </a:spcBef>
              <a:spcAft>
                <a:spcPts val="0"/>
              </a:spcAft>
              <a:buSzPts val="1100"/>
              <a:buChar char="■"/>
              <a:defRPr sz="1467"/>
            </a:lvl6pPr>
            <a:lvl7pPr marL="4267093" lvl="6" indent="-397923">
              <a:lnSpc>
                <a:spcPct val="100000"/>
              </a:lnSpc>
              <a:spcBef>
                <a:spcPts val="0"/>
              </a:spcBef>
              <a:spcAft>
                <a:spcPts val="0"/>
              </a:spcAft>
              <a:buSzPts val="1100"/>
              <a:buChar char="●"/>
              <a:defRPr sz="1467"/>
            </a:lvl7pPr>
            <a:lvl8pPr marL="4876678" lvl="7" indent="-397923">
              <a:lnSpc>
                <a:spcPct val="100000"/>
              </a:lnSpc>
              <a:spcBef>
                <a:spcPts val="0"/>
              </a:spcBef>
              <a:spcAft>
                <a:spcPts val="0"/>
              </a:spcAft>
              <a:buSzPts val="1100"/>
              <a:buChar char="○"/>
              <a:defRPr sz="1467"/>
            </a:lvl8pPr>
            <a:lvl9pPr marL="5486263" lvl="8" indent="-397923">
              <a:lnSpc>
                <a:spcPct val="100000"/>
              </a:lnSpc>
              <a:spcBef>
                <a:spcPts val="0"/>
              </a:spcBef>
              <a:spcAft>
                <a:spcPts val="0"/>
              </a:spcAft>
              <a:buSzPts val="1100"/>
              <a:buChar char="■"/>
              <a:defRPr sz="1467"/>
            </a:lvl9pPr>
          </a:lstStyle>
          <a:p>
            <a:endParaRPr/>
          </a:p>
        </p:txBody>
      </p:sp>
      <p:sp>
        <p:nvSpPr>
          <p:cNvPr id="496" name="Google Shape;496;p34"/>
          <p:cNvSpPr txBox="1">
            <a:spLocks noGrp="1"/>
          </p:cNvSpPr>
          <p:nvPr>
            <p:ph type="body" idx="5"/>
          </p:nvPr>
        </p:nvSpPr>
        <p:spPr>
          <a:xfrm>
            <a:off x="1987296" y="1499616"/>
            <a:ext cx="34136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97" name="Google Shape;497;p34"/>
          <p:cNvSpPr txBox="1">
            <a:spLocks noGrp="1"/>
          </p:cNvSpPr>
          <p:nvPr>
            <p:ph type="body" idx="6"/>
          </p:nvPr>
        </p:nvSpPr>
        <p:spPr>
          <a:xfrm>
            <a:off x="1987296" y="2718816"/>
            <a:ext cx="2072800" cy="2928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498" name="Google Shape;498;p34"/>
          <p:cNvSpPr txBox="1">
            <a:spLocks noGrp="1"/>
          </p:cNvSpPr>
          <p:nvPr>
            <p:ph type="body" idx="7"/>
          </p:nvPr>
        </p:nvSpPr>
        <p:spPr>
          <a:xfrm>
            <a:off x="1987296" y="3060192"/>
            <a:ext cx="3413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99" name="Google Shape;499;p34"/>
          <p:cNvSpPr txBox="1">
            <a:spLocks noGrp="1"/>
          </p:cNvSpPr>
          <p:nvPr>
            <p:ph type="body" idx="8"/>
          </p:nvPr>
        </p:nvSpPr>
        <p:spPr>
          <a:xfrm>
            <a:off x="1987296" y="4279392"/>
            <a:ext cx="2072800" cy="2928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Helvetica" pitchFamily="2"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500" name="Google Shape;500;p34"/>
          <p:cNvSpPr txBox="1">
            <a:spLocks noGrp="1"/>
          </p:cNvSpPr>
          <p:nvPr>
            <p:ph type="body" idx="9"/>
          </p:nvPr>
        </p:nvSpPr>
        <p:spPr>
          <a:xfrm>
            <a:off x="1987296" y="4620768"/>
            <a:ext cx="3413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29" name="Google Shape;492;p34">
            <a:extLst>
              <a:ext uri="{FF2B5EF4-FFF2-40B4-BE49-F238E27FC236}">
                <a16:creationId xmlns:a16="http://schemas.microsoft.com/office/drawing/2014/main" id="{B2961469-D98A-3946-8147-3909918D86A6}"/>
              </a:ext>
            </a:extLst>
          </p:cNvPr>
          <p:cNvSpPr>
            <a:spLocks noGrp="1"/>
          </p:cNvSpPr>
          <p:nvPr>
            <p:ph type="pic" idx="10"/>
          </p:nvPr>
        </p:nvSpPr>
        <p:spPr>
          <a:xfrm>
            <a:off x="1060704" y="2995560"/>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0" name="Google Shape;492;p34">
            <a:extLst>
              <a:ext uri="{FF2B5EF4-FFF2-40B4-BE49-F238E27FC236}">
                <a16:creationId xmlns:a16="http://schemas.microsoft.com/office/drawing/2014/main" id="{196967CD-4856-9243-9EFE-A327D7763891}"/>
              </a:ext>
            </a:extLst>
          </p:cNvPr>
          <p:cNvSpPr>
            <a:spLocks noGrp="1"/>
          </p:cNvSpPr>
          <p:nvPr>
            <p:ph type="pic" idx="11"/>
          </p:nvPr>
        </p:nvSpPr>
        <p:spPr>
          <a:xfrm>
            <a:off x="1060704" y="4556803"/>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1" name="Google Shape;268;p27">
            <a:extLst>
              <a:ext uri="{FF2B5EF4-FFF2-40B4-BE49-F238E27FC236}">
                <a16:creationId xmlns:a16="http://schemas.microsoft.com/office/drawing/2014/main" id="{5366E105-BBFE-6A48-9C65-CFF9CF06D742}"/>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32" name="Google Shape;67;p15">
            <a:extLst>
              <a:ext uri="{FF2B5EF4-FFF2-40B4-BE49-F238E27FC236}">
                <a16:creationId xmlns:a16="http://schemas.microsoft.com/office/drawing/2014/main" id="{70CFA9DA-9887-894C-9497-56E08226B48E}"/>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3" name="Google Shape;56;p14">
            <a:extLst>
              <a:ext uri="{FF2B5EF4-FFF2-40B4-BE49-F238E27FC236}">
                <a16:creationId xmlns:a16="http://schemas.microsoft.com/office/drawing/2014/main" id="{645940EC-80D9-F94E-ADC7-16998CBD84A3}"/>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179690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Four Features - Right" userDrawn="1">
  <p:cSld name="1_Four Features - Right">
    <p:spTree>
      <p:nvGrpSpPr>
        <p:cNvPr id="1" name="Shape 501"/>
        <p:cNvGrpSpPr/>
        <p:nvPr/>
      </p:nvGrpSpPr>
      <p:grpSpPr>
        <a:xfrm>
          <a:off x="0" y="0"/>
          <a:ext cx="0" cy="0"/>
          <a:chOff x="0" y="0"/>
          <a:chExt cx="0" cy="0"/>
        </a:xfrm>
      </p:grpSpPr>
      <p:sp>
        <p:nvSpPr>
          <p:cNvPr id="505" name="Google Shape;505;p35"/>
          <p:cNvSpPr/>
          <p:nvPr/>
        </p:nvSpPr>
        <p:spPr>
          <a:xfrm>
            <a:off x="-2658759" y="-532000"/>
            <a:ext cx="8552400" cy="8539200"/>
          </a:xfrm>
          <a:prstGeom prst="ellipse">
            <a:avLst/>
          </a:prstGeom>
          <a:gradFill>
            <a:gsLst>
              <a:gs pos="0">
                <a:srgbClr val="1F9CF0">
                  <a:alpha val="74901"/>
                </a:srgbClr>
              </a:gs>
              <a:gs pos="72000">
                <a:srgbClr val="D59DFF">
                  <a:alpha val="0"/>
                </a:srgbClr>
              </a:gs>
              <a:gs pos="1000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506" name="Google Shape;506;p35"/>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507" name="Google Shape;507;p35"/>
          <p:cNvPicPr preferRelativeResize="0"/>
          <p:nvPr/>
        </p:nvPicPr>
        <p:blipFill rotWithShape="1">
          <a:blip r:embed="rId2">
            <a:alphaModFix amt="30000"/>
          </a:blip>
          <a:srcRect/>
          <a:stretch/>
        </p:blipFill>
        <p:spPr>
          <a:xfrm>
            <a:off x="6298306" y="-3905034"/>
            <a:ext cx="5016492" cy="5016492"/>
          </a:xfrm>
          <a:prstGeom prst="rect">
            <a:avLst/>
          </a:prstGeom>
          <a:noFill/>
          <a:ln>
            <a:noFill/>
          </a:ln>
        </p:spPr>
      </p:pic>
      <p:sp>
        <p:nvSpPr>
          <p:cNvPr id="508" name="Google Shape;508;p35"/>
          <p:cNvSpPr/>
          <p:nvPr/>
        </p:nvSpPr>
        <p:spPr>
          <a:xfrm>
            <a:off x="-1076467" y="4452464"/>
            <a:ext cx="1880000" cy="1877200"/>
          </a:xfrm>
          <a:prstGeom prst="ellipse">
            <a:avLst/>
          </a:pr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509" name="Google Shape;509;p35"/>
          <p:cNvGrpSpPr/>
          <p:nvPr/>
        </p:nvGrpSpPr>
        <p:grpSpPr>
          <a:xfrm>
            <a:off x="6612317" y="1378239"/>
            <a:ext cx="651009" cy="649605"/>
            <a:chOff x="9522579" y="1481845"/>
            <a:chExt cx="1535400" cy="1534500"/>
          </a:xfrm>
        </p:grpSpPr>
        <p:sp>
          <p:nvSpPr>
            <p:cNvPr id="510" name="Google Shape;510;p35"/>
            <p:cNvSpPr/>
            <p:nvPr/>
          </p:nvSpPr>
          <p:spPr>
            <a:xfrm>
              <a:off x="9522579" y="1481845"/>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11" name="Google Shape;511;p35"/>
            <p:cNvSpPr/>
            <p:nvPr/>
          </p:nvSpPr>
          <p:spPr>
            <a:xfrm>
              <a:off x="9782104" y="1743248"/>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512" name="Google Shape;512;p35"/>
          <p:cNvGrpSpPr/>
          <p:nvPr/>
        </p:nvGrpSpPr>
        <p:grpSpPr>
          <a:xfrm>
            <a:off x="9235146" y="1384102"/>
            <a:ext cx="651009" cy="649605"/>
            <a:chOff x="9522579" y="1481845"/>
            <a:chExt cx="1535400" cy="1534500"/>
          </a:xfrm>
        </p:grpSpPr>
        <p:sp>
          <p:nvSpPr>
            <p:cNvPr id="513" name="Google Shape;513;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14" name="Google Shape;514;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515" name="Google Shape;515;p35"/>
          <p:cNvGrpSpPr/>
          <p:nvPr/>
        </p:nvGrpSpPr>
        <p:grpSpPr>
          <a:xfrm>
            <a:off x="6612317" y="3752891"/>
            <a:ext cx="651009" cy="649605"/>
            <a:chOff x="9522579" y="1481845"/>
            <a:chExt cx="1535400" cy="1534500"/>
          </a:xfrm>
        </p:grpSpPr>
        <p:sp>
          <p:nvSpPr>
            <p:cNvPr id="516" name="Google Shape;516;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17" name="Google Shape;517;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518" name="Google Shape;518;p35"/>
          <p:cNvGrpSpPr/>
          <p:nvPr/>
        </p:nvGrpSpPr>
        <p:grpSpPr>
          <a:xfrm>
            <a:off x="9235146" y="3758755"/>
            <a:ext cx="651009" cy="649605"/>
            <a:chOff x="9522579" y="1481845"/>
            <a:chExt cx="1535400" cy="1534500"/>
          </a:xfrm>
        </p:grpSpPr>
        <p:sp>
          <p:nvSpPr>
            <p:cNvPr id="519" name="Google Shape;519;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20" name="Google Shape;520;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cxnSp>
        <p:nvCxnSpPr>
          <p:cNvPr id="521" name="Google Shape;521;p35"/>
          <p:cNvCxnSpPr/>
          <p:nvPr/>
        </p:nvCxnSpPr>
        <p:spPr>
          <a:xfrm>
            <a:off x="8847511" y="1400361"/>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2" name="Google Shape;522;p35"/>
          <p:cNvCxnSpPr/>
          <p:nvPr/>
        </p:nvCxnSpPr>
        <p:spPr>
          <a:xfrm>
            <a:off x="8847511" y="3791343"/>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3" name="Google Shape;523;p35"/>
          <p:cNvCxnSpPr/>
          <p:nvPr/>
        </p:nvCxnSpPr>
        <p:spPr>
          <a:xfrm>
            <a:off x="6298305" y="1400361"/>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4" name="Google Shape;524;p35"/>
          <p:cNvCxnSpPr/>
          <p:nvPr/>
        </p:nvCxnSpPr>
        <p:spPr>
          <a:xfrm>
            <a:off x="6298305" y="3791343"/>
            <a:ext cx="0" cy="1955200"/>
          </a:xfrm>
          <a:prstGeom prst="straightConnector1">
            <a:avLst/>
          </a:prstGeom>
          <a:noFill/>
          <a:ln w="12700" cap="flat" cmpd="sng">
            <a:solidFill>
              <a:srgbClr val="627597">
                <a:alpha val="49800"/>
              </a:srgbClr>
            </a:solidFill>
            <a:prstDash val="solid"/>
            <a:miter lim="800000"/>
            <a:headEnd type="none" w="sm" len="sm"/>
            <a:tailEnd type="none" w="sm" len="sm"/>
          </a:ln>
        </p:spPr>
      </p:cxnSp>
      <p:sp>
        <p:nvSpPr>
          <p:cNvPr id="525" name="Google Shape;525;p35"/>
          <p:cNvSpPr/>
          <p:nvPr/>
        </p:nvSpPr>
        <p:spPr>
          <a:xfrm rot="10800000">
            <a:off x="543900" y="700"/>
            <a:ext cx="97600" cy="28972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526" name="Google Shape;526;p35"/>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7" name="Google Shape;527;p35"/>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8" name="Google Shape;528;p35"/>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29" name="Google Shape;529;p35"/>
          <p:cNvSpPr>
            <a:spLocks noGrp="1"/>
          </p:cNvSpPr>
          <p:nvPr>
            <p:ph type="pic" idx="3"/>
          </p:nvPr>
        </p:nvSpPr>
        <p:spPr>
          <a:xfrm>
            <a:off x="6790944" y="1560576"/>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533" name="Google Shape;533;p35"/>
          <p:cNvSpPr txBox="1">
            <a:spLocks noGrp="1"/>
          </p:cNvSpPr>
          <p:nvPr>
            <p:ph type="body" idx="7"/>
          </p:nvPr>
        </p:nvSpPr>
        <p:spPr>
          <a:xfrm>
            <a:off x="6608064"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4" name="Google Shape;534;p35"/>
          <p:cNvSpPr txBox="1">
            <a:spLocks noGrp="1"/>
          </p:cNvSpPr>
          <p:nvPr>
            <p:ph type="body" idx="8"/>
          </p:nvPr>
        </p:nvSpPr>
        <p:spPr>
          <a:xfrm>
            <a:off x="6608064" y="2194560"/>
            <a:ext cx="1536000" cy="201119"/>
          </a:xfrm>
          <a:prstGeom prst="rect">
            <a:avLst/>
          </a:prstGeom>
        </p:spPr>
        <p:txBody>
          <a:bodyPr spcFirstLastPara="1" wrap="square" lIns="45700" tIns="18275" rIns="45700" bIns="18275" anchor="t" anchorCtr="0">
            <a:spAutoFit/>
          </a:bodyPr>
          <a:lstStyle>
            <a:lvl1pPr marL="0" lvl="0" indent="0" rtl="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5" name="Google Shape;535;p35"/>
          <p:cNvSpPr txBox="1">
            <a:spLocks noGrp="1"/>
          </p:cNvSpPr>
          <p:nvPr>
            <p:ph type="body" idx="9"/>
          </p:nvPr>
        </p:nvSpPr>
        <p:spPr>
          <a:xfrm>
            <a:off x="9192768"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6" name="Google Shape;536;p35"/>
          <p:cNvSpPr txBox="1">
            <a:spLocks noGrp="1"/>
          </p:cNvSpPr>
          <p:nvPr>
            <p:ph type="body" idx="13"/>
          </p:nvPr>
        </p:nvSpPr>
        <p:spPr>
          <a:xfrm>
            <a:off x="6608064"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7" name="Google Shape;537;p35"/>
          <p:cNvSpPr txBox="1">
            <a:spLocks noGrp="1"/>
          </p:cNvSpPr>
          <p:nvPr>
            <p:ph type="body" idx="14"/>
          </p:nvPr>
        </p:nvSpPr>
        <p:spPr>
          <a:xfrm>
            <a:off x="9192768"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8" name="Google Shape;538;p35"/>
          <p:cNvSpPr txBox="1">
            <a:spLocks noGrp="1"/>
          </p:cNvSpPr>
          <p:nvPr>
            <p:ph type="body" idx="15"/>
          </p:nvPr>
        </p:nvSpPr>
        <p:spPr>
          <a:xfrm>
            <a:off x="9192768" y="2194560"/>
            <a:ext cx="15360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a:lnSpc>
                <a:spcPct val="100000"/>
              </a:lnSpc>
              <a:spcBef>
                <a:spcPts val="0"/>
              </a:spcBef>
              <a:spcAft>
                <a:spcPts val="0"/>
              </a:spcAft>
              <a:buSzPts val="800"/>
              <a:buChar char="○"/>
              <a:defRPr sz="1067"/>
            </a:lvl2pPr>
            <a:lvl3pPr marL="1828754" lvl="2" indent="-372524">
              <a:lnSpc>
                <a:spcPct val="100000"/>
              </a:lnSpc>
              <a:spcBef>
                <a:spcPts val="0"/>
              </a:spcBef>
              <a:spcAft>
                <a:spcPts val="0"/>
              </a:spcAft>
              <a:buSzPts val="800"/>
              <a:buChar char="■"/>
              <a:defRPr sz="1067"/>
            </a:lvl3pPr>
            <a:lvl4pPr marL="2438339" lvl="3" indent="-372524">
              <a:lnSpc>
                <a:spcPct val="100000"/>
              </a:lnSpc>
              <a:spcBef>
                <a:spcPts val="0"/>
              </a:spcBef>
              <a:spcAft>
                <a:spcPts val="0"/>
              </a:spcAft>
              <a:buSzPts val="800"/>
              <a:buChar char="●"/>
              <a:defRPr sz="1067"/>
            </a:lvl4pPr>
            <a:lvl5pPr marL="3047924" lvl="4" indent="-372524">
              <a:lnSpc>
                <a:spcPct val="100000"/>
              </a:lnSpc>
              <a:spcBef>
                <a:spcPts val="0"/>
              </a:spcBef>
              <a:spcAft>
                <a:spcPts val="0"/>
              </a:spcAft>
              <a:buSzPts val="800"/>
              <a:buChar char="○"/>
              <a:defRPr sz="1067"/>
            </a:lvl5pPr>
            <a:lvl6pPr marL="3657509" lvl="5" indent="-372524">
              <a:lnSpc>
                <a:spcPct val="100000"/>
              </a:lnSpc>
              <a:spcBef>
                <a:spcPts val="0"/>
              </a:spcBef>
              <a:spcAft>
                <a:spcPts val="0"/>
              </a:spcAft>
              <a:buSzPts val="800"/>
              <a:buChar char="■"/>
              <a:defRPr sz="1067"/>
            </a:lvl6pPr>
            <a:lvl7pPr marL="4267093" lvl="6" indent="-372524">
              <a:lnSpc>
                <a:spcPct val="100000"/>
              </a:lnSpc>
              <a:spcBef>
                <a:spcPts val="0"/>
              </a:spcBef>
              <a:spcAft>
                <a:spcPts val="0"/>
              </a:spcAft>
              <a:buSzPts val="800"/>
              <a:buChar char="●"/>
              <a:defRPr sz="1067"/>
            </a:lvl7pPr>
            <a:lvl8pPr marL="4876678" lvl="7" indent="-372524">
              <a:lnSpc>
                <a:spcPct val="100000"/>
              </a:lnSpc>
              <a:spcBef>
                <a:spcPts val="0"/>
              </a:spcBef>
              <a:spcAft>
                <a:spcPts val="0"/>
              </a:spcAft>
              <a:buSzPts val="800"/>
              <a:buChar char="○"/>
              <a:defRPr sz="1067"/>
            </a:lvl8pPr>
            <a:lvl9pPr marL="5486263" lvl="8" indent="-372524">
              <a:lnSpc>
                <a:spcPct val="100000"/>
              </a:lnSpc>
              <a:spcBef>
                <a:spcPts val="0"/>
              </a:spcBef>
              <a:spcAft>
                <a:spcPts val="0"/>
              </a:spcAft>
              <a:buSzPts val="800"/>
              <a:buChar char="■"/>
              <a:defRPr sz="1067"/>
            </a:lvl9pPr>
          </a:lstStyle>
          <a:p>
            <a:endParaRPr/>
          </a:p>
        </p:txBody>
      </p:sp>
      <p:sp>
        <p:nvSpPr>
          <p:cNvPr id="539" name="Google Shape;539;p35"/>
          <p:cNvSpPr txBox="1">
            <a:spLocks noGrp="1"/>
          </p:cNvSpPr>
          <p:nvPr>
            <p:ph type="body" idx="16"/>
          </p:nvPr>
        </p:nvSpPr>
        <p:spPr>
          <a:xfrm>
            <a:off x="6583680"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40" name="Google Shape;540;p35"/>
          <p:cNvSpPr txBox="1">
            <a:spLocks noGrp="1"/>
          </p:cNvSpPr>
          <p:nvPr>
            <p:ph type="body" idx="17"/>
          </p:nvPr>
        </p:nvSpPr>
        <p:spPr>
          <a:xfrm>
            <a:off x="9156192"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1" name="Google Shape;529;p35">
            <a:extLst>
              <a:ext uri="{FF2B5EF4-FFF2-40B4-BE49-F238E27FC236}">
                <a16:creationId xmlns:a16="http://schemas.microsoft.com/office/drawing/2014/main" id="{085155D3-6D50-BC48-B24E-D152D538DC6F}"/>
              </a:ext>
            </a:extLst>
          </p:cNvPr>
          <p:cNvSpPr>
            <a:spLocks noGrp="1"/>
          </p:cNvSpPr>
          <p:nvPr>
            <p:ph type="pic" idx="18"/>
          </p:nvPr>
        </p:nvSpPr>
        <p:spPr>
          <a:xfrm>
            <a:off x="9408249" y="1556504"/>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2" name="Google Shape;529;p35">
            <a:extLst>
              <a:ext uri="{FF2B5EF4-FFF2-40B4-BE49-F238E27FC236}">
                <a16:creationId xmlns:a16="http://schemas.microsoft.com/office/drawing/2014/main" id="{0F57517A-1D54-1C4D-8A53-3CCD9BDD841B}"/>
              </a:ext>
            </a:extLst>
          </p:cNvPr>
          <p:cNvSpPr>
            <a:spLocks noGrp="1"/>
          </p:cNvSpPr>
          <p:nvPr>
            <p:ph type="pic" idx="19"/>
          </p:nvPr>
        </p:nvSpPr>
        <p:spPr>
          <a:xfrm>
            <a:off x="9408249" y="3931157"/>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3" name="Google Shape;529;p35">
            <a:extLst>
              <a:ext uri="{FF2B5EF4-FFF2-40B4-BE49-F238E27FC236}">
                <a16:creationId xmlns:a16="http://schemas.microsoft.com/office/drawing/2014/main" id="{9F272546-E8C9-8C49-925B-DA02BC04B96C}"/>
              </a:ext>
            </a:extLst>
          </p:cNvPr>
          <p:cNvSpPr>
            <a:spLocks noGrp="1"/>
          </p:cNvSpPr>
          <p:nvPr>
            <p:ph type="pic" idx="20"/>
          </p:nvPr>
        </p:nvSpPr>
        <p:spPr>
          <a:xfrm>
            <a:off x="6785420" y="3925293"/>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4" name="Google Shape;268;p27">
            <a:extLst>
              <a:ext uri="{FF2B5EF4-FFF2-40B4-BE49-F238E27FC236}">
                <a16:creationId xmlns:a16="http://schemas.microsoft.com/office/drawing/2014/main" id="{2A6E29A0-D670-464E-AA55-EA5B586AC6CB}"/>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45" name="Google Shape;67;p15">
            <a:extLst>
              <a:ext uri="{FF2B5EF4-FFF2-40B4-BE49-F238E27FC236}">
                <a16:creationId xmlns:a16="http://schemas.microsoft.com/office/drawing/2014/main" id="{DB2924D4-10FD-B348-BB9C-408508AD0696}"/>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46" name="Google Shape;56;p14">
            <a:extLst>
              <a:ext uri="{FF2B5EF4-FFF2-40B4-BE49-F238E27FC236}">
                <a16:creationId xmlns:a16="http://schemas.microsoft.com/office/drawing/2014/main" id="{4B24C25B-26C7-8741-9631-A0B4753F4E2A}"/>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42941622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3_FOOTER">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1"/>
            <a:ext cx="4794455" cy="197170"/>
          </a:xfrm>
          <a:prstGeom prst="rect">
            <a:avLst/>
          </a:prstGeom>
        </p:spPr>
        <p:txBody>
          <a:bodyPr wrap="square">
            <a:sp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
        <p:nvSpPr>
          <p:cNvPr id="6" name="Rectangle 5">
            <a:extLst>
              <a:ext uri="{FF2B5EF4-FFF2-40B4-BE49-F238E27FC236}">
                <a16:creationId xmlns:a16="http://schemas.microsoft.com/office/drawing/2014/main" id="{4B47B5B9-B01C-4E56-B86A-C3920C23A6EB}"/>
              </a:ext>
            </a:extLst>
          </p:cNvPr>
          <p:cNvSpPr/>
          <p:nvPr userDrawn="1"/>
        </p:nvSpPr>
        <p:spPr>
          <a:xfrm>
            <a:off x="789258" y="6534431"/>
            <a:ext cx="4794455" cy="197170"/>
          </a:xfrm>
          <a:prstGeom prst="rect">
            <a:avLst/>
          </a:prstGeom>
        </p:spPr>
        <p:txBody>
          <a:bodyPr wrap="square">
            <a:spAutoFit/>
          </a:bodyPr>
          <a:lstStyle/>
          <a:p>
            <a:pPr marL="0" marR="0" lvl="0" indent="0" algn="l" defTabSz="914400" rtl="0" eaLnBrk="1" latinLnBrk="0" hangingPunct="1">
              <a:lnSpc>
                <a:spcPct val="120000"/>
              </a:lnSpc>
              <a:spcBef>
                <a:spcPts val="0"/>
              </a:spcBef>
              <a:spcAft>
                <a:spcPts val="0"/>
              </a:spcAft>
              <a:buNone/>
            </a:pPr>
            <a:r>
              <a:rPr lang="en-US" sz="625" kern="1200" spc="375">
                <a:solidFill>
                  <a:srgbClr val="627597"/>
                </a:solidFill>
                <a:latin typeface="Helvetica" pitchFamily="2" charset="0"/>
                <a:ea typeface="+mn-ea"/>
                <a:cs typeface="Segoe UI Light" panose="020B0502040204020203" pitchFamily="34" charset="0"/>
                <a:sym typeface="Helvetica Neue"/>
              </a:rPr>
              <a:t>RESILIENT APP DEVELOPMENT</a:t>
            </a:r>
            <a:endParaRPr lang="en-US" sz="625"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1647258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Laptop Screen" preserve="1">
  <p:cSld name="Laptop Screen">
    <p:spTree>
      <p:nvGrpSpPr>
        <p:cNvPr id="1" name="Shape 89"/>
        <p:cNvGrpSpPr/>
        <p:nvPr/>
      </p:nvGrpSpPr>
      <p:grpSpPr>
        <a:xfrm>
          <a:off x="0" y="0"/>
          <a:ext cx="0" cy="0"/>
          <a:chOff x="0" y="0"/>
          <a:chExt cx="0" cy="0"/>
        </a:xfrm>
      </p:grpSpPr>
      <p:grpSp>
        <p:nvGrpSpPr>
          <p:cNvPr id="2" name="Group 1">
            <a:extLst>
              <a:ext uri="{FF2B5EF4-FFF2-40B4-BE49-F238E27FC236}">
                <a16:creationId xmlns:a16="http://schemas.microsoft.com/office/drawing/2014/main" id="{4A657735-2043-CCB0-5F53-5A2F05FD223D}"/>
              </a:ext>
              <a:ext uri="{C183D7F6-B498-43B3-948B-1728B52AA6E4}">
                <adec:decorative xmlns:adec="http://schemas.microsoft.com/office/drawing/2017/decorative" val="1"/>
              </a:ext>
            </a:extLst>
          </p:cNvPr>
          <p:cNvGrpSpPr/>
          <p:nvPr userDrawn="1"/>
        </p:nvGrpSpPr>
        <p:grpSpPr>
          <a:xfrm>
            <a:off x="-3954558" y="-3336012"/>
            <a:ext cx="20093353" cy="15515133"/>
            <a:chOff x="-2965919" y="-2502009"/>
            <a:chExt cx="15070015" cy="11636350"/>
          </a:xfrm>
        </p:grpSpPr>
        <p:sp>
          <p:nvSpPr>
            <p:cNvPr id="90" name="Google Shape;90;p17">
              <a:extLst>
                <a:ext uri="{C183D7F6-B498-43B3-948B-1728B52AA6E4}">
                  <adec:decorative xmlns:adec="http://schemas.microsoft.com/office/drawing/2017/decorative" val="1"/>
                </a:ext>
              </a:extLst>
            </p:cNvPr>
            <p:cNvSpPr/>
            <p:nvPr/>
          </p:nvSpPr>
          <p:spPr>
            <a:xfrm>
              <a:off x="578440" y="2538241"/>
              <a:ext cx="7986300" cy="6596100"/>
            </a:xfrm>
            <a:prstGeom prst="ellipse">
              <a:avLst/>
            </a:prstGeom>
            <a:gradFill>
              <a:gsLst>
                <a:gs pos="0">
                  <a:srgbClr val="D59DFF">
                    <a:alpha val="9803"/>
                  </a:srgbClr>
                </a:gs>
                <a:gs pos="79000">
                  <a:srgbClr val="1F9CF0"/>
                </a:gs>
                <a:gs pos="100000">
                  <a:srgbClr val="1F9CF0"/>
                </a:gs>
              </a:gsLst>
              <a:lin ang="5400012" scaled="0"/>
            </a:gradFill>
            <a:ln>
              <a:noFill/>
            </a:ln>
          </p:spPr>
          <p:txBody>
            <a:bodyPr spcFirstLastPara="1" wrap="square" lIns="42900" tIns="21450" rIns="42900" bIns="21450" anchor="ctr" anchorCtr="0">
              <a:noAutofit/>
            </a:bodyPr>
            <a:lstStyle/>
            <a:p>
              <a:pPr lvl="0" algn="ctr"/>
              <a:endParaRPr sz="1067">
                <a:solidFill>
                  <a:srgbClr val="FFFFFF"/>
                </a:solidFill>
                <a:latin typeface="Segoe UI" panose="020B0502040204020203" pitchFamily="34" charset="0"/>
                <a:ea typeface="Calibri"/>
                <a:cs typeface="Calibri"/>
                <a:sym typeface="Calibri"/>
              </a:endParaRPr>
            </a:p>
          </p:txBody>
        </p:sp>
        <p:pic>
          <p:nvPicPr>
            <p:cNvPr id="91" name="Google Shape;91;p17">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1683473" y="1613647"/>
              <a:ext cx="5768748" cy="3152352"/>
            </a:xfrm>
            <a:prstGeom prst="rect">
              <a:avLst/>
            </a:prstGeom>
            <a:noFill/>
            <a:ln>
              <a:noFill/>
            </a:ln>
            <a:effectLst>
              <a:outerShdw blurRad="1270000" sx="90000" sy="-19000" rotWithShape="0">
                <a:srgbClr val="000000">
                  <a:alpha val="40000"/>
                </a:srgbClr>
              </a:outerShdw>
            </a:effectLst>
          </p:spPr>
        </p:pic>
        <p:sp>
          <p:nvSpPr>
            <p:cNvPr id="92" name="Google Shape;92;p17">
              <a:extLst>
                <a:ext uri="{C183D7F6-B498-43B3-948B-1728B52AA6E4}">
                  <adec:decorative xmlns:adec="http://schemas.microsoft.com/office/drawing/2017/decorative" val="1"/>
                </a:ext>
              </a:extLst>
            </p:cNvPr>
            <p:cNvSpPr/>
            <p:nvPr/>
          </p:nvSpPr>
          <p:spPr>
            <a:xfrm>
              <a:off x="724096" y="1898061"/>
              <a:ext cx="1595100" cy="837600"/>
            </a:xfrm>
            <a:prstGeom prst="wedgeRectCallout">
              <a:avLst>
                <a:gd name="adj1" fmla="val 72666"/>
                <a:gd name="adj2" fmla="val 36106"/>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sp>
          <p:nvSpPr>
            <p:cNvPr id="93" name="Google Shape;93;p17">
              <a:extLst>
                <a:ext uri="{C183D7F6-B498-43B3-948B-1728B52AA6E4}">
                  <adec:decorative xmlns:adec="http://schemas.microsoft.com/office/drawing/2017/decorative" val="1"/>
                </a:ext>
              </a:extLst>
            </p:cNvPr>
            <p:cNvSpPr/>
            <p:nvPr/>
          </p:nvSpPr>
          <p:spPr>
            <a:xfrm>
              <a:off x="724096" y="3129893"/>
              <a:ext cx="1595100" cy="794700"/>
            </a:xfrm>
            <a:prstGeom prst="wedgeRectCallout">
              <a:avLst>
                <a:gd name="adj1" fmla="val 74259"/>
                <a:gd name="adj2" fmla="val -62681"/>
              </a:avLst>
            </a:prstGeom>
            <a:gradFill>
              <a:gsLst>
                <a:gs pos="0">
                  <a:srgbClr val="1F9CF0"/>
                </a:gs>
                <a:gs pos="100000">
                  <a:srgbClr val="9477E2">
                    <a:alpha val="20000"/>
                  </a:srgbClr>
                </a:gs>
              </a:gsLst>
              <a:lin ang="2700006" scaled="0"/>
            </a:gradFill>
            <a:ln>
              <a:noFill/>
            </a:ln>
            <a:effectLst>
              <a:outerShdw blurRad="1270000" dist="685800" dir="18900000" sx="85000" sy="85000" algn="b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sp>
          <p:nvSpPr>
            <p:cNvPr id="94" name="Google Shape;94;p17">
              <a:extLst>
                <a:ext uri="{C183D7F6-B498-43B3-948B-1728B52AA6E4}">
                  <adec:decorative xmlns:adec="http://schemas.microsoft.com/office/drawing/2017/decorative" val="1"/>
                </a:ext>
              </a:extLst>
            </p:cNvPr>
            <p:cNvSpPr/>
            <p:nvPr/>
          </p:nvSpPr>
          <p:spPr>
            <a:xfrm>
              <a:off x="6824868" y="1898061"/>
              <a:ext cx="1595100" cy="837600"/>
            </a:xfrm>
            <a:prstGeom prst="wedgeRectCallout">
              <a:avLst>
                <a:gd name="adj1" fmla="val -82756"/>
                <a:gd name="adj2" fmla="val -6358"/>
              </a:avLst>
            </a:prstGeom>
            <a:gradFill>
              <a:gsLst>
                <a:gs pos="0">
                  <a:srgbClr val="9477E2">
                    <a:alpha val="20000"/>
                  </a:srgbClr>
                </a:gs>
                <a:gs pos="100000">
                  <a:srgbClr val="9477E2"/>
                </a:gs>
              </a:gsLst>
              <a:lin ang="0" scaled="0"/>
            </a:gradFill>
            <a:ln>
              <a:noFill/>
            </a:ln>
            <a:effectLst>
              <a:outerShdw blurRad="1270000" dist="1016000" dir="8100000" sx="86000" sy="86000" algn="tr" rotWithShape="0">
                <a:srgbClr val="000000">
                  <a:alpha val="4000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95" name="Google Shape;95;p1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96" name="Google Shape;96;p17">
              <a:extLst>
                <a:ext uri="{C183D7F6-B498-43B3-948B-1728B52AA6E4}">
                  <adec:decorative xmlns:adec="http://schemas.microsoft.com/office/drawing/2017/decorative" val="1"/>
                </a:ext>
              </a:extLst>
            </p:cNvPr>
            <p:cNvSpPr/>
            <p:nvPr/>
          </p:nvSpPr>
          <p:spPr>
            <a:xfrm>
              <a:off x="6824140" y="3129892"/>
              <a:ext cx="1595100" cy="794700"/>
            </a:xfrm>
            <a:prstGeom prst="wedgeRectCallout">
              <a:avLst>
                <a:gd name="adj1" fmla="val -85826"/>
                <a:gd name="adj2" fmla="val -7867"/>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pic>
          <p:nvPicPr>
            <p:cNvPr id="97" name="Google Shape;97;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2965919" y="-2502009"/>
              <a:ext cx="3762369" cy="3762369"/>
            </a:xfrm>
            <a:prstGeom prst="rect">
              <a:avLst/>
            </a:prstGeom>
            <a:noFill/>
            <a:ln>
              <a:noFill/>
            </a:ln>
          </p:spPr>
        </p:pic>
        <p:pic>
          <p:nvPicPr>
            <p:cNvPr id="98" name="Google Shape;98;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341727" y="-2498835"/>
              <a:ext cx="3762369" cy="3762369"/>
            </a:xfrm>
            <a:prstGeom prst="rect">
              <a:avLst/>
            </a:prstGeom>
            <a:noFill/>
            <a:ln>
              <a:noFill/>
            </a:ln>
          </p:spPr>
        </p:pic>
      </p:gr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99" name="Google Shape;99;p17"/>
          <p:cNvSpPr>
            <a:spLocks noGrp="1"/>
          </p:cNvSpPr>
          <p:nvPr>
            <p:ph type="pic" idx="2"/>
          </p:nvPr>
        </p:nvSpPr>
        <p:spPr>
          <a:xfrm>
            <a:off x="3330400" y="2429889"/>
            <a:ext cx="5543376" cy="3459827"/>
          </a:xfrm>
          <a:prstGeom prst="rect">
            <a:avLst/>
          </a:prstGeom>
          <a:noFill/>
          <a:ln>
            <a:noFill/>
          </a:ln>
        </p:spPr>
        <p:txBody>
          <a:bodyPr anchor="ctr"/>
          <a:lstStyle>
            <a:lvl1pPr marL="0" indent="0" algn="ctr">
              <a:buNone/>
              <a:defRPr sz="1067" b="0" i="0">
                <a:solidFill>
                  <a:schemeClr val="tx1"/>
                </a:solidFill>
                <a:latin typeface="Segoe UI" panose="020B0502040204020203" pitchFamily="34" charset="0"/>
              </a:defRPr>
            </a:lvl1pPr>
          </a:lstStyle>
          <a:p>
            <a:endParaRPr lang="en-US"/>
          </a:p>
        </p:txBody>
      </p:sp>
      <p:sp>
        <p:nvSpPr>
          <p:cNvPr id="102" name="Google Shape;102;p17"/>
          <p:cNvSpPr txBox="1">
            <a:spLocks noGrp="1"/>
          </p:cNvSpPr>
          <p:nvPr>
            <p:ph type="body" idx="3"/>
          </p:nvPr>
        </p:nvSpPr>
        <p:spPr>
          <a:xfrm>
            <a:off x="1219200" y="2677281"/>
            <a:ext cx="1633600" cy="2316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a:lnSpc>
                <a:spcPct val="100000"/>
              </a:lnSpc>
              <a:spcBef>
                <a:spcPts val="0"/>
              </a:spcBef>
              <a:spcAft>
                <a:spcPts val="0"/>
              </a:spcAft>
              <a:buSzPts val="900"/>
              <a:buChar char="○"/>
              <a:defRPr sz="1200"/>
            </a:lvl2pPr>
            <a:lvl3pPr marL="1828754" lvl="2" indent="-380990" algn="ctr">
              <a:lnSpc>
                <a:spcPct val="100000"/>
              </a:lnSpc>
              <a:spcBef>
                <a:spcPts val="0"/>
              </a:spcBef>
              <a:spcAft>
                <a:spcPts val="0"/>
              </a:spcAft>
              <a:buSzPts val="900"/>
              <a:buChar char="■"/>
              <a:defRPr sz="1200"/>
            </a:lvl3pPr>
            <a:lvl4pPr marL="2438339" lvl="3" indent="-380990" algn="ctr">
              <a:lnSpc>
                <a:spcPct val="100000"/>
              </a:lnSpc>
              <a:spcBef>
                <a:spcPts val="0"/>
              </a:spcBef>
              <a:spcAft>
                <a:spcPts val="0"/>
              </a:spcAft>
              <a:buSzPts val="900"/>
              <a:buChar char="●"/>
              <a:defRPr sz="1200"/>
            </a:lvl4pPr>
            <a:lvl5pPr marL="3047924" lvl="4" indent="-380990" algn="ctr">
              <a:lnSpc>
                <a:spcPct val="100000"/>
              </a:lnSpc>
              <a:spcBef>
                <a:spcPts val="0"/>
              </a:spcBef>
              <a:spcAft>
                <a:spcPts val="0"/>
              </a:spcAft>
              <a:buSzPts val="900"/>
              <a:buChar char="○"/>
              <a:defRPr sz="1200"/>
            </a:lvl5pPr>
            <a:lvl6pPr marL="3657509" lvl="5" indent="-380990" algn="ctr">
              <a:lnSpc>
                <a:spcPct val="100000"/>
              </a:lnSpc>
              <a:spcBef>
                <a:spcPts val="0"/>
              </a:spcBef>
              <a:spcAft>
                <a:spcPts val="0"/>
              </a:spcAft>
              <a:buSzPts val="900"/>
              <a:buChar char="■"/>
              <a:defRPr sz="1200"/>
            </a:lvl6pPr>
            <a:lvl7pPr marL="4267093" lvl="6" indent="-380990" algn="ctr">
              <a:lnSpc>
                <a:spcPct val="100000"/>
              </a:lnSpc>
              <a:spcBef>
                <a:spcPts val="0"/>
              </a:spcBef>
              <a:spcAft>
                <a:spcPts val="0"/>
              </a:spcAft>
              <a:buSzPts val="900"/>
              <a:buChar char="●"/>
              <a:defRPr sz="1200"/>
            </a:lvl7pPr>
            <a:lvl8pPr marL="4876678" lvl="7" indent="-380990" algn="ctr">
              <a:lnSpc>
                <a:spcPct val="100000"/>
              </a:lnSpc>
              <a:spcBef>
                <a:spcPts val="0"/>
              </a:spcBef>
              <a:spcAft>
                <a:spcPts val="0"/>
              </a:spcAft>
              <a:buSzPts val="900"/>
              <a:buChar char="○"/>
              <a:defRPr sz="1200"/>
            </a:lvl8pPr>
            <a:lvl9pPr marL="5486263" lvl="8" indent="-380990" algn="ctr">
              <a:lnSpc>
                <a:spcPct val="100000"/>
              </a:lnSpc>
              <a:spcBef>
                <a:spcPts val="0"/>
              </a:spcBef>
              <a:spcAft>
                <a:spcPts val="0"/>
              </a:spcAft>
              <a:buSzPts val="900"/>
              <a:buChar char="■"/>
              <a:defRPr sz="1200"/>
            </a:lvl9pPr>
          </a:lstStyle>
          <a:p>
            <a:endParaRPr/>
          </a:p>
        </p:txBody>
      </p:sp>
      <p:sp>
        <p:nvSpPr>
          <p:cNvPr id="106" name="Google Shape;106;p17"/>
          <p:cNvSpPr txBox="1">
            <a:spLocks noGrp="1"/>
          </p:cNvSpPr>
          <p:nvPr>
            <p:ph type="body" idx="7"/>
          </p:nvPr>
        </p:nvSpPr>
        <p:spPr>
          <a:xfrm>
            <a:off x="963168" y="2957697"/>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103" name="Google Shape;103;p17"/>
          <p:cNvSpPr txBox="1">
            <a:spLocks noGrp="1"/>
          </p:cNvSpPr>
          <p:nvPr>
            <p:ph type="body" idx="4"/>
          </p:nvPr>
        </p:nvSpPr>
        <p:spPr>
          <a:xfrm>
            <a:off x="12192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7" name="Google Shape;107;p17"/>
          <p:cNvSpPr txBox="1">
            <a:spLocks noGrp="1"/>
          </p:cNvSpPr>
          <p:nvPr>
            <p:ph type="body" idx="8"/>
          </p:nvPr>
        </p:nvSpPr>
        <p:spPr>
          <a:xfrm>
            <a:off x="963168" y="4579233"/>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4" name="Google Shape;104;p17"/>
          <p:cNvSpPr txBox="1">
            <a:spLocks noGrp="1"/>
          </p:cNvSpPr>
          <p:nvPr>
            <p:ph type="body" idx="5"/>
          </p:nvPr>
        </p:nvSpPr>
        <p:spPr>
          <a:xfrm>
            <a:off x="9351264" y="2680881"/>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8" name="Google Shape;108;p17"/>
          <p:cNvSpPr txBox="1">
            <a:spLocks noGrp="1"/>
          </p:cNvSpPr>
          <p:nvPr>
            <p:ph type="body" idx="9"/>
          </p:nvPr>
        </p:nvSpPr>
        <p:spPr>
          <a:xfrm>
            <a:off x="9095232" y="2969889"/>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5" name="Google Shape;105;p17"/>
          <p:cNvSpPr txBox="1">
            <a:spLocks noGrp="1"/>
          </p:cNvSpPr>
          <p:nvPr>
            <p:ph type="body" idx="6"/>
          </p:nvPr>
        </p:nvSpPr>
        <p:spPr>
          <a:xfrm>
            <a:off x="93514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9" name="Google Shape;109;p17"/>
          <p:cNvSpPr txBox="1">
            <a:spLocks noGrp="1"/>
          </p:cNvSpPr>
          <p:nvPr>
            <p:ph type="body" idx="13"/>
          </p:nvPr>
        </p:nvSpPr>
        <p:spPr>
          <a:xfrm>
            <a:off x="9095232" y="4591425"/>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7774330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Four Features - Bottom" userDrawn="1">
  <p:cSld name="1_Four Features - Bottom">
    <p:spTree>
      <p:nvGrpSpPr>
        <p:cNvPr id="1" name="Shape 564"/>
        <p:cNvGrpSpPr/>
        <p:nvPr/>
      </p:nvGrpSpPr>
      <p:grpSpPr>
        <a:xfrm>
          <a:off x="0" y="0"/>
          <a:ext cx="0" cy="0"/>
          <a:chOff x="0" y="0"/>
          <a:chExt cx="0" cy="0"/>
        </a:xfrm>
      </p:grpSpPr>
      <p:sp>
        <p:nvSpPr>
          <p:cNvPr id="37" name="Rectangle 36">
            <a:extLst>
              <a:ext uri="{FF2B5EF4-FFF2-40B4-BE49-F238E27FC236}">
                <a16:creationId xmlns:a16="http://schemas.microsoft.com/office/drawing/2014/main" id="{9D209D85-877F-4E76-B0C9-881DB269B6FB}"/>
              </a:ext>
            </a:extLst>
          </p:cNvPr>
          <p:cNvSpPr/>
          <p:nvPr userDrawn="1"/>
        </p:nvSpPr>
        <p:spPr bwMode="auto">
          <a:xfrm>
            <a:off x="1" y="487"/>
            <a:ext cx="7200789" cy="6857027"/>
          </a:xfrm>
          <a:prstGeom prst="rect">
            <a:avLst/>
          </a:prstGeom>
          <a:gradFill>
            <a:gsLst>
              <a:gs pos="0">
                <a:srgbClr val="1A1B20"/>
              </a:gs>
              <a:gs pos="99000">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Google Shape;576;p38"/>
          <p:cNvPicPr preferRelativeResize="0"/>
          <p:nvPr/>
        </p:nvPicPr>
        <p:blipFill rotWithShape="1">
          <a:blip r:embed="rId2">
            <a:alphaModFix amt="30000"/>
          </a:blip>
          <a:srcRect/>
          <a:stretch/>
        </p:blipFill>
        <p:spPr>
          <a:xfrm>
            <a:off x="11153603" y="773646"/>
            <a:ext cx="5016492" cy="5016492"/>
          </a:xfrm>
          <a:prstGeom prst="rect">
            <a:avLst/>
          </a:prstGeom>
          <a:noFill/>
          <a:ln>
            <a:noFill/>
          </a:ln>
        </p:spPr>
      </p:pic>
      <p:cxnSp>
        <p:nvCxnSpPr>
          <p:cNvPr id="577" name="Google Shape;577;p38"/>
          <p:cNvCxnSpPr/>
          <p:nvPr/>
        </p:nvCxnSpPr>
        <p:spPr>
          <a:xfrm>
            <a:off x="1115295" y="983141"/>
            <a:ext cx="2760400" cy="0"/>
          </a:xfrm>
          <a:prstGeom prst="straightConnector1">
            <a:avLst/>
          </a:prstGeom>
          <a:noFill/>
          <a:ln w="12700" cap="flat" cmpd="sng">
            <a:solidFill>
              <a:srgbClr val="627597"/>
            </a:solidFill>
            <a:prstDash val="solid"/>
            <a:miter lim="800000"/>
            <a:headEnd type="none" w="sm" len="sm"/>
            <a:tailEnd type="none" w="sm" len="sm"/>
          </a:ln>
        </p:spPr>
      </p:cxnSp>
      <p:pic>
        <p:nvPicPr>
          <p:cNvPr id="578" name="Google Shape;578;p38"/>
          <p:cNvPicPr preferRelativeResize="0"/>
          <p:nvPr/>
        </p:nvPicPr>
        <p:blipFill rotWithShape="1">
          <a:blip r:embed="rId2">
            <a:alphaModFix amt="30000"/>
          </a:blip>
          <a:srcRect/>
          <a:stretch/>
        </p:blipFill>
        <p:spPr>
          <a:xfrm>
            <a:off x="-4225469" y="-2535898"/>
            <a:ext cx="5016492" cy="5016492"/>
          </a:xfrm>
          <a:prstGeom prst="rect">
            <a:avLst/>
          </a:prstGeom>
          <a:noFill/>
          <a:ln>
            <a:noFill/>
          </a:ln>
        </p:spPr>
      </p:pic>
      <p:sp>
        <p:nvSpPr>
          <p:cNvPr id="579" name="Google Shape;579;p3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80" name="Google Shape;580;p38"/>
          <p:cNvSpPr txBox="1">
            <a:spLocks noGrp="1"/>
          </p:cNvSpPr>
          <p:nvPr>
            <p:ph type="title"/>
          </p:nvPr>
        </p:nvSpPr>
        <p:spPr>
          <a:xfrm>
            <a:off x="1072896" y="1377696"/>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1" name="Google Shape;581;p38"/>
          <p:cNvSpPr txBox="1">
            <a:spLocks noGrp="1"/>
          </p:cNvSpPr>
          <p:nvPr>
            <p:ph type="body" idx="2"/>
          </p:nvPr>
        </p:nvSpPr>
        <p:spPr>
          <a:xfrm>
            <a:off x="5254752" y="1487424"/>
            <a:ext cx="4047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82" name="Google Shape;582;p38"/>
          <p:cNvSpPr txBox="1">
            <a:spLocks noGrp="1"/>
          </p:cNvSpPr>
          <p:nvPr>
            <p:ph type="body" idx="3"/>
          </p:nvPr>
        </p:nvSpPr>
        <p:spPr>
          <a:xfrm>
            <a:off x="1170432"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3" name="Google Shape;583;p38"/>
          <p:cNvSpPr txBox="1">
            <a:spLocks noGrp="1"/>
          </p:cNvSpPr>
          <p:nvPr>
            <p:ph type="body" idx="4"/>
          </p:nvPr>
        </p:nvSpPr>
        <p:spPr>
          <a:xfrm>
            <a:off x="3742944"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4" name="Google Shape;584;p38"/>
          <p:cNvSpPr txBox="1">
            <a:spLocks noGrp="1"/>
          </p:cNvSpPr>
          <p:nvPr>
            <p:ph type="body" idx="5"/>
          </p:nvPr>
        </p:nvSpPr>
        <p:spPr>
          <a:xfrm>
            <a:off x="626668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5" name="Google Shape;585;p38"/>
          <p:cNvSpPr txBox="1">
            <a:spLocks noGrp="1"/>
          </p:cNvSpPr>
          <p:nvPr>
            <p:ph type="body" idx="6"/>
          </p:nvPr>
        </p:nvSpPr>
        <p:spPr>
          <a:xfrm>
            <a:off x="888796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6" name="Google Shape;586;p38"/>
          <p:cNvSpPr txBox="1">
            <a:spLocks noGrp="1"/>
          </p:cNvSpPr>
          <p:nvPr>
            <p:ph type="subTitle" idx="7"/>
          </p:nvPr>
        </p:nvSpPr>
        <p:spPr>
          <a:xfrm>
            <a:off x="2194560" y="3706368"/>
            <a:ext cx="1012000" cy="231600"/>
          </a:xfrm>
          <a:prstGeom prst="rect">
            <a:avLst/>
          </a:prstGeom>
        </p:spPr>
        <p:txBody>
          <a:bodyPr spcFirstLastPara="1" wrap="square" lIns="45700" tIns="18275" rIns="45700" bIns="18275" anchor="t" anchorCtr="0">
            <a:noAutofit/>
          </a:bodyPr>
          <a:lstStyle>
            <a:lvl1pPr marL="0" lvl="0" indent="0">
              <a:spcBef>
                <a:spcPts val="0"/>
              </a:spcBef>
              <a:spcAft>
                <a:spcPts val="0"/>
              </a:spcAft>
              <a:buClr>
                <a:schemeClr val="lt1"/>
              </a:buClr>
              <a:buSzPts val="800"/>
              <a:buNone/>
              <a:defRPr sz="1067" b="1" i="0">
                <a:solidFill>
                  <a:schemeClr val="lt1"/>
                </a:solidFill>
                <a:latin typeface="Helvetica" pitchFamily="2" charset="0"/>
              </a:defRPr>
            </a:lvl1pPr>
            <a:lvl2pPr lvl="1">
              <a:spcBef>
                <a:spcPts val="0"/>
              </a:spcBef>
              <a:spcAft>
                <a:spcPts val="0"/>
              </a:spcAft>
              <a:buClr>
                <a:schemeClr val="lt1"/>
              </a:buClr>
              <a:buSzPts val="800"/>
              <a:buNone/>
              <a:defRPr sz="1067">
                <a:solidFill>
                  <a:schemeClr val="lt1"/>
                </a:solidFill>
              </a:defRPr>
            </a:lvl2pPr>
            <a:lvl3pPr lvl="2">
              <a:spcBef>
                <a:spcPts val="0"/>
              </a:spcBef>
              <a:spcAft>
                <a:spcPts val="0"/>
              </a:spcAft>
              <a:buClr>
                <a:schemeClr val="lt1"/>
              </a:buClr>
              <a:buSzPts val="800"/>
              <a:buNone/>
              <a:defRPr sz="1067">
                <a:solidFill>
                  <a:schemeClr val="lt1"/>
                </a:solidFill>
              </a:defRPr>
            </a:lvl3pPr>
            <a:lvl4pPr lvl="3">
              <a:spcBef>
                <a:spcPts val="0"/>
              </a:spcBef>
              <a:spcAft>
                <a:spcPts val="0"/>
              </a:spcAft>
              <a:buClr>
                <a:schemeClr val="lt1"/>
              </a:buClr>
              <a:buSzPts val="800"/>
              <a:buNone/>
              <a:defRPr sz="1067">
                <a:solidFill>
                  <a:schemeClr val="lt1"/>
                </a:solidFill>
              </a:defRPr>
            </a:lvl4pPr>
            <a:lvl5pPr lvl="4">
              <a:spcBef>
                <a:spcPts val="0"/>
              </a:spcBef>
              <a:spcAft>
                <a:spcPts val="0"/>
              </a:spcAft>
              <a:buClr>
                <a:schemeClr val="lt1"/>
              </a:buClr>
              <a:buSzPts val="800"/>
              <a:buNone/>
              <a:defRPr sz="1067">
                <a:solidFill>
                  <a:schemeClr val="lt1"/>
                </a:solidFill>
              </a:defRPr>
            </a:lvl5pPr>
            <a:lvl6pPr lvl="5">
              <a:spcBef>
                <a:spcPts val="0"/>
              </a:spcBef>
              <a:spcAft>
                <a:spcPts val="0"/>
              </a:spcAft>
              <a:buClr>
                <a:schemeClr val="lt1"/>
              </a:buClr>
              <a:buSzPts val="800"/>
              <a:buNone/>
              <a:defRPr sz="1067">
                <a:solidFill>
                  <a:schemeClr val="lt1"/>
                </a:solidFill>
              </a:defRPr>
            </a:lvl6pPr>
            <a:lvl7pPr lvl="6">
              <a:spcBef>
                <a:spcPts val="0"/>
              </a:spcBef>
              <a:spcAft>
                <a:spcPts val="0"/>
              </a:spcAft>
              <a:buClr>
                <a:schemeClr val="lt1"/>
              </a:buClr>
              <a:buSzPts val="800"/>
              <a:buNone/>
              <a:defRPr sz="1067">
                <a:solidFill>
                  <a:schemeClr val="lt1"/>
                </a:solidFill>
              </a:defRPr>
            </a:lvl7pPr>
            <a:lvl8pPr lvl="7">
              <a:spcBef>
                <a:spcPts val="0"/>
              </a:spcBef>
              <a:spcAft>
                <a:spcPts val="0"/>
              </a:spcAft>
              <a:buClr>
                <a:schemeClr val="lt1"/>
              </a:buClr>
              <a:buSzPts val="800"/>
              <a:buNone/>
              <a:defRPr sz="1067">
                <a:solidFill>
                  <a:schemeClr val="lt1"/>
                </a:solidFill>
              </a:defRPr>
            </a:lvl8pPr>
            <a:lvl9pPr lvl="8">
              <a:spcBef>
                <a:spcPts val="0"/>
              </a:spcBef>
              <a:spcAft>
                <a:spcPts val="0"/>
              </a:spcAft>
              <a:buClr>
                <a:schemeClr val="lt1"/>
              </a:buClr>
              <a:buSzPts val="800"/>
              <a:buNone/>
              <a:defRPr sz="1067">
                <a:solidFill>
                  <a:schemeClr val="lt1"/>
                </a:solidFill>
              </a:defRPr>
            </a:lvl9pPr>
          </a:lstStyle>
          <a:p>
            <a:endParaRPr/>
          </a:p>
        </p:txBody>
      </p:sp>
      <p:sp>
        <p:nvSpPr>
          <p:cNvPr id="587" name="Google Shape;587;p38"/>
          <p:cNvSpPr txBox="1">
            <a:spLocks noGrp="1"/>
          </p:cNvSpPr>
          <p:nvPr>
            <p:ph type="subTitle" idx="8"/>
          </p:nvPr>
        </p:nvSpPr>
        <p:spPr>
          <a:xfrm>
            <a:off x="476707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8" name="Google Shape;588;p38"/>
          <p:cNvSpPr txBox="1">
            <a:spLocks noGrp="1"/>
          </p:cNvSpPr>
          <p:nvPr>
            <p:ph type="subTitle" idx="9"/>
          </p:nvPr>
        </p:nvSpPr>
        <p:spPr>
          <a:xfrm>
            <a:off x="732739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9" name="Google Shape;589;p38"/>
          <p:cNvSpPr txBox="1">
            <a:spLocks noGrp="1"/>
          </p:cNvSpPr>
          <p:nvPr>
            <p:ph type="subTitle" idx="13"/>
          </p:nvPr>
        </p:nvSpPr>
        <p:spPr>
          <a:xfrm>
            <a:off x="9899904"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34" name="Google Shape;268;p27">
            <a:extLst>
              <a:ext uri="{FF2B5EF4-FFF2-40B4-BE49-F238E27FC236}">
                <a16:creationId xmlns:a16="http://schemas.microsoft.com/office/drawing/2014/main" id="{928080BF-F9DA-2E4C-A63D-D9BE35945435}"/>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35" name="Google Shape;67;p15">
            <a:extLst>
              <a:ext uri="{FF2B5EF4-FFF2-40B4-BE49-F238E27FC236}">
                <a16:creationId xmlns:a16="http://schemas.microsoft.com/office/drawing/2014/main" id="{1C406079-9924-AB4F-BE36-22D2C3846BDD}"/>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6" name="Google Shape;56;p14">
            <a:extLst>
              <a:ext uri="{FF2B5EF4-FFF2-40B4-BE49-F238E27FC236}">
                <a16:creationId xmlns:a16="http://schemas.microsoft.com/office/drawing/2014/main" id="{C405A5E5-EE9A-E64C-A67D-343ED7FC022F}"/>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18138010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slide with texture">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46DF9C00-839D-16AA-163F-C7FBF65745F0}"/>
              </a:ext>
            </a:extLst>
          </p:cNvPr>
          <p:cNvSpPr>
            <a:spLocks noGrp="1"/>
          </p:cNvSpPr>
          <p:nvPr>
            <p:ph type="ftr" sz="quarter" idx="3"/>
          </p:nvPr>
        </p:nvSpPr>
        <p:spPr>
          <a:xfrm>
            <a:off x="3386495" y="6270623"/>
            <a:ext cx="2636490" cy="296931"/>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a:ea typeface="Segoe UI Semibold" panose="020B0502040204020203" pitchFamily="34" charset="0"/>
                <a:cs typeface="Segoe UI Semibold" panose="020B0502040204020203" pitchFamily="34" charset="0"/>
              </a:rPr>
              <a:t>D3 Foundations</a:t>
            </a:r>
          </a:p>
        </p:txBody>
      </p:sp>
    </p:spTree>
    <p:extLst>
      <p:ext uri="{BB962C8B-B14F-4D97-AF65-F5344CB8AC3E}">
        <p14:creationId xmlns:p14="http://schemas.microsoft.com/office/powerpoint/2010/main" val="290130844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Tablet screen horizontal center">
    <p:bg>
      <p:bgPr>
        <a:solidFill>
          <a:schemeClr val="bg1">
            <a:lumMod val="95000"/>
            <a:lumOff val="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5"/>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7"/>
              <a:stretch>
                <a:fillRect/>
              </a:stretch>
            </p:blipFill>
            <p:spPr>
              <a:xfrm>
                <a:off x="6511069" y="-3017625"/>
                <a:ext cx="23832" cy="52835"/>
              </a:xfrm>
              <a:prstGeom prst="rect">
                <a:avLst/>
              </a:prstGeom>
            </p:spPr>
          </p:pic>
        </mc:Fallback>
      </mc:AlternateContent>
      <p:sp>
        <p:nvSpPr>
          <p:cNvPr id="2" name="Title 3">
            <a:extLst>
              <a:ext uri="{FF2B5EF4-FFF2-40B4-BE49-F238E27FC236}">
                <a16:creationId xmlns:a16="http://schemas.microsoft.com/office/drawing/2014/main" id="{552DE040-2DA0-2F69-EC9B-A2A78675085E}"/>
              </a:ext>
            </a:extLst>
          </p:cNvPr>
          <p:cNvSpPr>
            <a:spLocks noGrp="1"/>
          </p:cNvSpPr>
          <p:nvPr>
            <p:ph type="title" hasCustomPrompt="1"/>
          </p:nvPr>
        </p:nvSpPr>
        <p:spPr>
          <a:xfrm>
            <a:off x="619655" y="546587"/>
            <a:ext cx="11018520" cy="369332"/>
          </a:xfrm>
        </p:spPr>
        <p:txBody>
          <a:bodyPr anchor="t"/>
          <a:lstStyle>
            <a:lvl1pPr>
              <a:defRPr>
                <a:solidFill>
                  <a:schemeClr val="tx1"/>
                </a:solidFill>
              </a:defRPr>
            </a:lvl1pPr>
          </a:lstStyle>
          <a:p>
            <a:r>
              <a:rPr lang="en-US"/>
              <a:t>Title (Segoe UI </a:t>
            </a:r>
            <a:r>
              <a:rPr lang="en-US" err="1"/>
              <a:t>Semibold</a:t>
            </a:r>
            <a:r>
              <a:rPr lang="en-US"/>
              <a:t>, 42pt)</a:t>
            </a:r>
          </a:p>
        </p:txBody>
      </p:sp>
      <p:sp>
        <p:nvSpPr>
          <p:cNvPr id="3" name="Text Placeholder 3">
            <a:extLst>
              <a:ext uri="{FF2B5EF4-FFF2-40B4-BE49-F238E27FC236}">
                <a16:creationId xmlns:a16="http://schemas.microsoft.com/office/drawing/2014/main" id="{58151FD1-BC3D-9836-FA49-985E93A74320}"/>
              </a:ext>
            </a:extLst>
          </p:cNvPr>
          <p:cNvSpPr>
            <a:spLocks noGrp="1"/>
          </p:cNvSpPr>
          <p:nvPr>
            <p:ph type="body" sz="quarter" idx="47" hasCustomPrompt="1"/>
          </p:nvPr>
        </p:nvSpPr>
        <p:spPr>
          <a:xfrm>
            <a:off x="619655" y="1018401"/>
            <a:ext cx="3681117" cy="276999"/>
          </a:xfrm>
          <a:prstGeom prst="rect">
            <a:avLst/>
          </a:prstGeom>
        </p:spPr>
        <p:txBody>
          <a:bodyPr anchor="t"/>
          <a:lstStyle>
            <a:lvl1pPr>
              <a:defRPr sz="1300">
                <a:solidFill>
                  <a:schemeClr val="tx1"/>
                </a:solidFill>
                <a:latin typeface="+mj-lt"/>
              </a:defRPr>
            </a:lvl1pPr>
          </a:lstStyle>
          <a:p>
            <a:pPr lvl="0"/>
            <a:r>
              <a:rPr lang="en-US"/>
              <a:t>Subtitle (Segoe UI </a:t>
            </a:r>
            <a:r>
              <a:rPr lang="en-US" err="1"/>
              <a:t>Semibold</a:t>
            </a:r>
            <a:r>
              <a:rPr lang="en-US"/>
              <a:t>, 26 pt)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9008750-0221-F2D3-895D-FAEC5A93793D}"/>
              </a:ext>
            </a:extLst>
          </p:cNvPr>
          <p:cNvSpPr>
            <a:spLocks noGrp="1"/>
          </p:cNvSpPr>
          <p:nvPr>
            <p:ph type="pic" sz="quarter" idx="11" hasCustomPrompt="1"/>
          </p:nvPr>
        </p:nvSpPr>
        <p:spPr bwMode="ltGray">
          <a:xfrm>
            <a:off x="1814905" y="1927411"/>
            <a:ext cx="8648059" cy="5574577"/>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lin ang="16200000" scaled="1"/>
          </a:grad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200121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7958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3253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Light">
  <p:cSld name="Blank-Light">
    <p:bg>
      <p:bgPr>
        <a:solidFill>
          <a:schemeClr val="lt1"/>
        </a:solidFill>
        <a:effectLst/>
      </p:bgPr>
    </p:bg>
    <p:spTree>
      <p:nvGrpSpPr>
        <p:cNvPr id="1" name="Shape 2431"/>
        <p:cNvGrpSpPr/>
        <p:nvPr/>
      </p:nvGrpSpPr>
      <p:grpSpPr>
        <a:xfrm>
          <a:off x="0" y="0"/>
          <a:ext cx="0" cy="0"/>
          <a:chOff x="0" y="0"/>
          <a:chExt cx="0" cy="0"/>
        </a:xfrm>
      </p:grpSpPr>
      <p:sp>
        <p:nvSpPr>
          <p:cNvPr id="2432" name="Google Shape;2432;p259"/>
          <p:cNvSpPr/>
          <p:nvPr/>
        </p:nvSpPr>
        <p:spPr>
          <a:xfrm>
            <a:off x="243767" y="2497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D2D9E1"/>
              </a:solidFill>
            </a:endParaRPr>
          </a:p>
        </p:txBody>
      </p:sp>
      <p:sp>
        <p:nvSpPr>
          <p:cNvPr id="2433" name="Google Shape;2433;p259"/>
          <p:cNvSpPr txBox="1">
            <a:spLocks noGrp="1"/>
          </p:cNvSpPr>
          <p:nvPr>
            <p:ph type="title"/>
          </p:nvPr>
        </p:nvSpPr>
        <p:spPr>
          <a:xfrm>
            <a:off x="641400" y="312651"/>
            <a:ext cx="4000000" cy="147797"/>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1067">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040481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986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ppendix-Text+Browser-Light 1">
  <p:cSld name="Appendix-Text+Browser-Light 1">
    <p:spTree>
      <p:nvGrpSpPr>
        <p:cNvPr id="1" name="Shape 103"/>
        <p:cNvGrpSpPr/>
        <p:nvPr/>
      </p:nvGrpSpPr>
      <p:grpSpPr>
        <a:xfrm>
          <a:off x="0" y="0"/>
          <a:ext cx="0" cy="0"/>
          <a:chOff x="0" y="0"/>
          <a:chExt cx="0" cy="0"/>
        </a:xfrm>
      </p:grpSpPr>
      <p:pic>
        <p:nvPicPr>
          <p:cNvPr id="104" name="Google Shape;104;p26"/>
          <p:cNvPicPr preferRelativeResize="0"/>
          <p:nvPr/>
        </p:nvPicPr>
        <p:blipFill rotWithShape="1">
          <a:blip r:embed="rId2">
            <a:alphaModFix/>
          </a:blip>
          <a:srcRect l="33113" t="13990" r="27162" b="46285"/>
          <a:stretch/>
        </p:blipFill>
        <p:spPr>
          <a:xfrm>
            <a:off x="1" y="1"/>
            <a:ext cx="12192004" cy="6858001"/>
          </a:xfrm>
          <a:prstGeom prst="rect">
            <a:avLst/>
          </a:prstGeom>
          <a:noFill/>
          <a:ln>
            <a:noFill/>
          </a:ln>
        </p:spPr>
      </p:pic>
      <p:sp>
        <p:nvSpPr>
          <p:cNvPr id="105" name="Google Shape;105;p26"/>
          <p:cNvSpPr/>
          <p:nvPr/>
        </p:nvSpPr>
        <p:spPr>
          <a:xfrm>
            <a:off x="243767" y="2497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D2D9E1"/>
              </a:solidFill>
            </a:endParaRPr>
          </a:p>
        </p:txBody>
      </p:sp>
      <p:sp>
        <p:nvSpPr>
          <p:cNvPr id="106" name="Google Shape;106;p26"/>
          <p:cNvSpPr txBox="1">
            <a:spLocks noGrp="1"/>
          </p:cNvSpPr>
          <p:nvPr>
            <p:ph type="title"/>
          </p:nvPr>
        </p:nvSpPr>
        <p:spPr>
          <a:xfrm>
            <a:off x="537400" y="962827"/>
            <a:ext cx="3571200" cy="656526"/>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9pPr>
          </a:lstStyle>
          <a:p>
            <a:endParaRPr/>
          </a:p>
        </p:txBody>
      </p:sp>
      <p:sp>
        <p:nvSpPr>
          <p:cNvPr id="107" name="Google Shape;107;p26"/>
          <p:cNvSpPr txBox="1">
            <a:spLocks noGrp="1"/>
          </p:cNvSpPr>
          <p:nvPr>
            <p:ph type="title" idx="2"/>
          </p:nvPr>
        </p:nvSpPr>
        <p:spPr>
          <a:xfrm>
            <a:off x="537400" y="3166360"/>
            <a:ext cx="3571200" cy="21516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9pPr>
          </a:lstStyle>
          <a:p>
            <a:endParaRPr/>
          </a:p>
        </p:txBody>
      </p:sp>
      <p:pic>
        <p:nvPicPr>
          <p:cNvPr id="108" name="Google Shape;108;p26"/>
          <p:cNvPicPr preferRelativeResize="0"/>
          <p:nvPr/>
        </p:nvPicPr>
        <p:blipFill rotWithShape="1">
          <a:blip r:embed="rId3">
            <a:alphaModFix/>
          </a:blip>
          <a:srcRect r="22510" b="6690"/>
          <a:stretch/>
        </p:blipFill>
        <p:spPr>
          <a:xfrm>
            <a:off x="6045167" y="458667"/>
            <a:ext cx="6146835" cy="6399333"/>
          </a:xfrm>
          <a:prstGeom prst="rect">
            <a:avLst/>
          </a:prstGeom>
          <a:noFill/>
          <a:ln>
            <a:noFill/>
          </a:ln>
        </p:spPr>
      </p:pic>
    </p:spTree>
    <p:extLst>
      <p:ext uri="{BB962C8B-B14F-4D97-AF65-F5344CB8AC3E}">
        <p14:creationId xmlns:p14="http://schemas.microsoft.com/office/powerpoint/2010/main" val="7558643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Appendix-Text+Browser-Light 1 1">
  <p:cSld name="Appendix-Text+Browser-Light 1 1">
    <p:spTree>
      <p:nvGrpSpPr>
        <p:cNvPr id="1" name="Shape 115"/>
        <p:cNvGrpSpPr/>
        <p:nvPr/>
      </p:nvGrpSpPr>
      <p:grpSpPr>
        <a:xfrm>
          <a:off x="0" y="0"/>
          <a:ext cx="0" cy="0"/>
          <a:chOff x="0" y="0"/>
          <a:chExt cx="0" cy="0"/>
        </a:xfrm>
      </p:grpSpPr>
      <p:pic>
        <p:nvPicPr>
          <p:cNvPr id="116" name="Google Shape;116;p28"/>
          <p:cNvPicPr preferRelativeResize="0"/>
          <p:nvPr/>
        </p:nvPicPr>
        <p:blipFill rotWithShape="1">
          <a:blip r:embed="rId2">
            <a:alphaModFix/>
          </a:blip>
          <a:srcRect t="288" b="278"/>
          <a:stretch/>
        </p:blipFill>
        <p:spPr>
          <a:xfrm>
            <a:off x="-69767" y="1"/>
            <a:ext cx="12261765" cy="6858001"/>
          </a:xfrm>
          <a:prstGeom prst="rect">
            <a:avLst/>
          </a:prstGeom>
          <a:noFill/>
          <a:ln>
            <a:noFill/>
          </a:ln>
        </p:spPr>
      </p:pic>
      <p:sp>
        <p:nvSpPr>
          <p:cNvPr id="117" name="Google Shape;117;p28"/>
          <p:cNvSpPr/>
          <p:nvPr/>
        </p:nvSpPr>
        <p:spPr>
          <a:xfrm>
            <a:off x="243767" y="2497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D2D9E1"/>
              </a:solidFill>
            </a:endParaRPr>
          </a:p>
        </p:txBody>
      </p:sp>
      <p:sp>
        <p:nvSpPr>
          <p:cNvPr id="118" name="Google Shape;118;p28"/>
          <p:cNvSpPr txBox="1">
            <a:spLocks noGrp="1"/>
          </p:cNvSpPr>
          <p:nvPr>
            <p:ph type="title"/>
          </p:nvPr>
        </p:nvSpPr>
        <p:spPr>
          <a:xfrm>
            <a:off x="537400" y="962827"/>
            <a:ext cx="3571200" cy="656526"/>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5333">
                <a:latin typeface="Inter SemiBold"/>
                <a:ea typeface="Inter SemiBold"/>
                <a:cs typeface="Inter SemiBold"/>
                <a:sym typeface="Inter SemiBold"/>
              </a:defRPr>
            </a:lvl9pPr>
          </a:lstStyle>
          <a:p>
            <a:endParaRPr/>
          </a:p>
        </p:txBody>
      </p:sp>
      <p:sp>
        <p:nvSpPr>
          <p:cNvPr id="119" name="Google Shape;119;p28"/>
          <p:cNvSpPr txBox="1">
            <a:spLocks noGrp="1"/>
          </p:cNvSpPr>
          <p:nvPr>
            <p:ph type="title" idx="2"/>
          </p:nvPr>
        </p:nvSpPr>
        <p:spPr>
          <a:xfrm>
            <a:off x="537400" y="3166360"/>
            <a:ext cx="3571200" cy="21516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2400">
                <a:solidFill>
                  <a:schemeClr val="dk2"/>
                </a:solidFill>
                <a:latin typeface="Inter"/>
                <a:ea typeface="Inter"/>
                <a:cs typeface="Inter"/>
                <a:sym typeface="Inter"/>
              </a:defRPr>
            </a:lvl9pPr>
          </a:lstStyle>
          <a:p>
            <a:endParaRPr/>
          </a:p>
        </p:txBody>
      </p:sp>
      <p:pic>
        <p:nvPicPr>
          <p:cNvPr id="120" name="Google Shape;120;p28"/>
          <p:cNvPicPr preferRelativeResize="0"/>
          <p:nvPr/>
        </p:nvPicPr>
        <p:blipFill rotWithShape="1">
          <a:blip r:embed="rId3">
            <a:alphaModFix/>
          </a:blip>
          <a:srcRect r="22510" b="6690"/>
          <a:stretch/>
        </p:blipFill>
        <p:spPr>
          <a:xfrm>
            <a:off x="6045167" y="458667"/>
            <a:ext cx="6146835" cy="6399333"/>
          </a:xfrm>
          <a:prstGeom prst="rect">
            <a:avLst/>
          </a:prstGeom>
          <a:noFill/>
          <a:ln>
            <a:noFill/>
          </a:ln>
        </p:spPr>
      </p:pic>
    </p:spTree>
    <p:extLst>
      <p:ext uri="{BB962C8B-B14F-4D97-AF65-F5344CB8AC3E}">
        <p14:creationId xmlns:p14="http://schemas.microsoft.com/office/powerpoint/2010/main" val="268278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Dark">
  <p:cSld name="Blank-Dark">
    <p:bg>
      <p:bgPr>
        <a:solidFill>
          <a:schemeClr val="dk1"/>
        </a:solidFill>
        <a:effectLst/>
      </p:bgPr>
    </p:bg>
    <p:spTree>
      <p:nvGrpSpPr>
        <p:cNvPr id="1" name="Shape 162"/>
        <p:cNvGrpSpPr/>
        <p:nvPr/>
      </p:nvGrpSpPr>
      <p:grpSpPr>
        <a:xfrm>
          <a:off x="0" y="0"/>
          <a:ext cx="0" cy="0"/>
          <a:chOff x="0" y="0"/>
          <a:chExt cx="0" cy="0"/>
        </a:xfrm>
      </p:grpSpPr>
      <p:sp>
        <p:nvSpPr>
          <p:cNvPr id="163" name="Google Shape;163;p38"/>
          <p:cNvSpPr/>
          <p:nvPr/>
        </p:nvSpPr>
        <p:spPr>
          <a:xfrm>
            <a:off x="243767" y="2497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D2D9E1"/>
              </a:solidFill>
            </a:endParaRPr>
          </a:p>
        </p:txBody>
      </p:sp>
      <p:sp>
        <p:nvSpPr>
          <p:cNvPr id="164" name="Google Shape;164;p38"/>
          <p:cNvSpPr txBox="1">
            <a:spLocks noGrp="1"/>
          </p:cNvSpPr>
          <p:nvPr>
            <p:ph type="title"/>
          </p:nvPr>
        </p:nvSpPr>
        <p:spPr>
          <a:xfrm>
            <a:off x="641400" y="312651"/>
            <a:ext cx="4000000" cy="147797"/>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1067">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2778794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op-Bottom Split" preserve="1">
  <p:cSld name="Top-Bottom Split">
    <p:spTree>
      <p:nvGrpSpPr>
        <p:cNvPr id="1" name="Shape 110"/>
        <p:cNvGrpSpPr/>
        <p:nvPr/>
      </p:nvGrpSpPr>
      <p:grpSpPr>
        <a:xfrm>
          <a:off x="0" y="0"/>
          <a:ext cx="0" cy="0"/>
          <a:chOff x="0" y="0"/>
          <a:chExt cx="0" cy="0"/>
        </a:xfrm>
      </p:grpSpPr>
      <p:grpSp>
        <p:nvGrpSpPr>
          <p:cNvPr id="3" name="Group 2">
            <a:extLst>
              <a:ext uri="{FF2B5EF4-FFF2-40B4-BE49-F238E27FC236}">
                <a16:creationId xmlns:a16="http://schemas.microsoft.com/office/drawing/2014/main" id="{AE3E3842-1A1C-DFC2-C6F6-A988610AABA6}"/>
              </a:ext>
              <a:ext uri="{C183D7F6-B498-43B3-948B-1728B52AA6E4}">
                <adec:decorative xmlns:adec="http://schemas.microsoft.com/office/drawing/2017/decorative" val="1"/>
              </a:ext>
            </a:extLst>
          </p:cNvPr>
          <p:cNvGrpSpPr/>
          <p:nvPr userDrawn="1"/>
        </p:nvGrpSpPr>
        <p:grpSpPr>
          <a:xfrm>
            <a:off x="567705" y="-4209151"/>
            <a:ext cx="11624400" cy="15394908"/>
            <a:chOff x="425779" y="-3156864"/>
            <a:chExt cx="8718300" cy="11546181"/>
          </a:xfrm>
        </p:grpSpPr>
        <p:cxnSp>
          <p:nvCxnSpPr>
            <p:cNvPr id="113" name="Google Shape;113;p1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115" name="Google Shape;115;p18">
              <a:extLst>
                <a:ext uri="{C183D7F6-B498-43B3-948B-1728B52AA6E4}">
                  <adec:decorative xmlns:adec="http://schemas.microsoft.com/office/drawing/2017/decorative" val="1"/>
                </a:ext>
              </a:extLst>
            </p:cNvPr>
            <p:cNvGrpSpPr/>
            <p:nvPr/>
          </p:nvGrpSpPr>
          <p:grpSpPr>
            <a:xfrm>
              <a:off x="4679511" y="3094843"/>
              <a:ext cx="507623" cy="506585"/>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2" name="Group 1">
              <a:extLst>
                <a:ext uri="{FF2B5EF4-FFF2-40B4-BE49-F238E27FC236}">
                  <a16:creationId xmlns:a16="http://schemas.microsoft.com/office/drawing/2014/main" id="{E94EB603-8C2E-D4C8-50E5-D722D006D0A4}"/>
                </a:ext>
              </a:extLst>
            </p:cNvPr>
            <p:cNvGrpSpPr/>
            <p:nvPr userDrawn="1"/>
          </p:nvGrpSpPr>
          <p:grpSpPr>
            <a:xfrm>
              <a:off x="425779" y="-3156864"/>
              <a:ext cx="8718300" cy="11546181"/>
              <a:chOff x="425779" y="-3156864"/>
              <a:chExt cx="8718300" cy="11546181"/>
            </a:xfrm>
          </p:grpSpPr>
          <p:sp>
            <p:nvSpPr>
              <p:cNvPr id="111" name="Google Shape;111;p18">
                <a:extLst>
                  <a:ext uri="{C183D7F6-B498-43B3-948B-1728B52AA6E4}">
                    <adec:decorative xmlns:adec="http://schemas.microsoft.com/office/drawing/2017/decorative" val="1"/>
                  </a:ext>
                </a:extLst>
              </p:cNvPr>
              <p:cNvSpPr/>
              <p:nvPr/>
            </p:nvSpPr>
            <p:spPr>
              <a:xfrm>
                <a:off x="425779" y="2838193"/>
                <a:ext cx="8718300" cy="2305200"/>
              </a:xfrm>
              <a:prstGeom prst="round2SameRect">
                <a:avLst>
                  <a:gd name="adj1" fmla="val 4610"/>
                  <a:gd name="adj2" fmla="val 0"/>
                </a:avLst>
              </a:prstGeom>
              <a:gradFill>
                <a:gsLst>
                  <a:gs pos="0">
                    <a:srgbClr val="1F9CF0"/>
                  </a:gs>
                  <a:gs pos="48500">
                    <a:srgbClr val="9477E2">
                      <a:alpha val="48627"/>
                    </a:srgbClr>
                  </a:gs>
                  <a:gs pos="97000">
                    <a:srgbClr val="9477E2">
                      <a:alpha val="0"/>
                    </a:srgbClr>
                  </a:gs>
                  <a:gs pos="100000">
                    <a:srgbClr val="9477E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112" name="Google Shape;112;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7" y="-3156864"/>
                <a:ext cx="3762369" cy="3762369"/>
              </a:xfrm>
              <a:prstGeom prst="rect">
                <a:avLst/>
              </a:prstGeom>
              <a:noFill/>
              <a:ln>
                <a:noFill/>
              </a:ln>
            </p:spPr>
          </p:pic>
          <p:pic>
            <p:nvPicPr>
              <p:cNvPr id="114" name="Google Shape;114;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6" y="4626948"/>
                <a:ext cx="3762369" cy="3762369"/>
              </a:xfrm>
              <a:prstGeom prst="rect">
                <a:avLst/>
              </a:prstGeom>
              <a:noFill/>
              <a:ln>
                <a:noFill/>
              </a:ln>
            </p:spPr>
          </p:pic>
        </p:grpSp>
      </p:gr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69" y="4296087"/>
            <a:ext cx="336187" cy="336187"/>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24503965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12" name="Picture 11" descr="A picture containing text, sign, clipart&#10;&#10;Description automatically generated">
            <a:extLst>
              <a:ext uri="{FF2B5EF4-FFF2-40B4-BE49-F238E27FC236}">
                <a16:creationId xmlns:a16="http://schemas.microsoft.com/office/drawing/2014/main" id="{88E4AC1E-D1D6-344A-9ABD-319D1D202E0A}"/>
              </a:ext>
            </a:extLst>
          </p:cNvPr>
          <p:cNvPicPr>
            <a:picLocks noChangeAspect="1"/>
          </p:cNvPicPr>
          <p:nvPr userDrawn="1"/>
        </p:nvPicPr>
        <p:blipFill>
          <a:blip r:embed="rId2">
            <a:alphaModFix amt="70000"/>
          </a:blip>
          <a:stretch>
            <a:fillRect/>
          </a:stretch>
        </p:blipFill>
        <p:spPr>
          <a:xfrm>
            <a:off x="10591356" y="575734"/>
            <a:ext cx="333695" cy="200217"/>
          </a:xfrm>
          <a:prstGeom prst="rect">
            <a:avLst/>
          </a:prstGeom>
        </p:spPr>
      </p:pic>
      <p:pic>
        <p:nvPicPr>
          <p:cNvPr id="18" name="Picture 17" descr="Shape, circle&#10;&#10;Description automatically generated">
            <a:extLst>
              <a:ext uri="{FF2B5EF4-FFF2-40B4-BE49-F238E27FC236}">
                <a16:creationId xmlns:a16="http://schemas.microsoft.com/office/drawing/2014/main" id="{7F226337-94DF-5241-A655-E12D3ABA2E69}"/>
              </a:ext>
            </a:extLst>
          </p:cNvPr>
          <p:cNvPicPr>
            <a:picLocks noChangeAspect="1"/>
          </p:cNvPicPr>
          <p:nvPr userDrawn="1"/>
        </p:nvPicPr>
        <p:blipFill>
          <a:blip r:embed="rId3">
            <a:alphaModFix amt="70000"/>
          </a:blip>
          <a:stretch>
            <a:fillRect/>
          </a:stretch>
        </p:blipFill>
        <p:spPr>
          <a:xfrm>
            <a:off x="11675854" y="847211"/>
            <a:ext cx="170710" cy="17071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4C84F0D1-6B15-B745-B9E4-C29378228855}"/>
              </a:ext>
            </a:extLst>
          </p:cNvPr>
          <p:cNvPicPr>
            <a:picLocks noChangeAspect="1"/>
          </p:cNvPicPr>
          <p:nvPr userDrawn="1"/>
        </p:nvPicPr>
        <p:blipFill rotWithShape="1">
          <a:blip r:embed="rId4">
            <a:alphaModFix amt="70000"/>
          </a:blip>
          <a:srcRect b="12985"/>
          <a:stretch/>
        </p:blipFill>
        <p:spPr>
          <a:xfrm>
            <a:off x="243161" y="6176963"/>
            <a:ext cx="782669" cy="68103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6A10E57C-9158-DF4D-9BCF-8AE68D5F0972}"/>
              </a:ext>
            </a:extLst>
          </p:cNvPr>
          <p:cNvPicPr>
            <a:picLocks noChangeAspect="1"/>
          </p:cNvPicPr>
          <p:nvPr userDrawn="1"/>
        </p:nvPicPr>
        <p:blipFill rotWithShape="1">
          <a:blip r:embed="rId4">
            <a:alphaModFix amt="70000"/>
          </a:blip>
          <a:srcRect t="17232"/>
          <a:stretch/>
        </p:blipFill>
        <p:spPr>
          <a:xfrm>
            <a:off x="10925051" y="0"/>
            <a:ext cx="857497" cy="709732"/>
          </a:xfrm>
          <a:prstGeom prst="rect">
            <a:avLst/>
          </a:prstGeom>
        </p:spPr>
      </p:pic>
      <p:sp>
        <p:nvSpPr>
          <p:cNvPr id="2" name="Title 1">
            <a:extLst>
              <a:ext uri="{FF2B5EF4-FFF2-40B4-BE49-F238E27FC236}">
                <a16:creationId xmlns:a16="http://schemas.microsoft.com/office/drawing/2014/main" id="{DAE806F6-38E2-7C4C-96A2-059A3E984ADC}"/>
              </a:ext>
            </a:extLst>
          </p:cNvPr>
          <p:cNvSpPr>
            <a:spLocks noGrp="1"/>
          </p:cNvSpPr>
          <p:nvPr>
            <p:ph type="title"/>
          </p:nvPr>
        </p:nvSpPr>
        <p:spPr>
          <a:xfrm>
            <a:off x="838200" y="136525"/>
            <a:ext cx="9144000" cy="845097"/>
          </a:xfrm>
          <a:prstGeom prst="rect">
            <a:avLst/>
          </a:prstGeom>
        </p:spPr>
        <p:txBody>
          <a:bodyPr anchor="ctr">
            <a:normAutofit/>
          </a:bodyPr>
          <a:lstStyle>
            <a:lvl1pPr>
              <a:defRPr sz="2800" b="1" i="0">
                <a:latin typeface="Segoe UI Semibold" panose="020B0502040204020203" pitchFamily="34" charset="0"/>
                <a:cs typeface="Segoe UI Semibold" panose="020B0502040204020203"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BAD6007A-E0B6-5F47-80F9-D3E102C74119}"/>
              </a:ext>
            </a:extLst>
          </p:cNvPr>
          <p:cNvSpPr>
            <a:spLocks noGrp="1"/>
          </p:cNvSpPr>
          <p:nvPr>
            <p:ph idx="1"/>
          </p:nvPr>
        </p:nvSpPr>
        <p:spPr>
          <a:xfrm>
            <a:off x="838200" y="1161009"/>
            <a:ext cx="10515600" cy="512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Shape, circle&#10;&#10;Description automatically generated">
            <a:extLst>
              <a:ext uri="{FF2B5EF4-FFF2-40B4-BE49-F238E27FC236}">
                <a16:creationId xmlns:a16="http://schemas.microsoft.com/office/drawing/2014/main" id="{D4297774-C16D-F446-8858-27A6640C0AAD}"/>
              </a:ext>
            </a:extLst>
          </p:cNvPr>
          <p:cNvPicPr>
            <a:picLocks noChangeAspect="1"/>
          </p:cNvPicPr>
          <p:nvPr userDrawn="1"/>
        </p:nvPicPr>
        <p:blipFill>
          <a:blip r:embed="rId3">
            <a:alphaModFix amt="70000"/>
          </a:blip>
          <a:stretch>
            <a:fillRect/>
          </a:stretch>
        </p:blipFill>
        <p:spPr>
          <a:xfrm>
            <a:off x="251816" y="6017182"/>
            <a:ext cx="133072" cy="133072"/>
          </a:xfrm>
          <a:prstGeom prst="rect">
            <a:avLst/>
          </a:prstGeom>
        </p:spPr>
      </p:pic>
    </p:spTree>
    <p:extLst>
      <p:ext uri="{BB962C8B-B14F-4D97-AF65-F5344CB8AC3E}">
        <p14:creationId xmlns:p14="http://schemas.microsoft.com/office/powerpoint/2010/main" val="7484355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88918"/>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455471"/>
      </p:ext>
    </p:extLst>
  </p:cSld>
  <p:clrMapOvr>
    <a:masterClrMapping/>
  </p:clrMapOvr>
  <p:transition>
    <p:fade/>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08F612-A69D-6AE9-4646-AB3AF3C2C6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88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67">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43462"/>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0503594"/>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29784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76774"/>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428742"/>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772802"/>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Four Sections" preserve="1" userDrawn="1">
  <p:cSld name="Four Sections">
    <p:spTree>
      <p:nvGrpSpPr>
        <p:cNvPr id="1" name="Shape 125"/>
        <p:cNvGrpSpPr/>
        <p:nvPr/>
      </p:nvGrpSpPr>
      <p:grpSpPr>
        <a:xfrm>
          <a:off x="0" y="0"/>
          <a:ext cx="0" cy="0"/>
          <a:chOff x="0" y="0"/>
          <a:chExt cx="0" cy="0"/>
        </a:xfrm>
      </p:grpSpPr>
      <p:sp>
        <p:nvSpPr>
          <p:cNvPr id="151" name="Google Shape;151;p19"/>
          <p:cNvSpPr txBox="1">
            <a:spLocks noGrp="1"/>
          </p:cNvSpPr>
          <p:nvPr>
            <p:ph type="title" idx="15"/>
          </p:nvPr>
        </p:nvSpPr>
        <p:spPr>
          <a:xfrm>
            <a:off x="558001" y="304769"/>
            <a:ext cx="11136159" cy="713523"/>
          </a:xfrm>
          <a:prstGeom prst="rect">
            <a:avLst/>
          </a:prstGeom>
        </p:spPr>
        <p:txBody>
          <a:bodyPr spcFirstLastPara="1" wrap="square" lIns="0" tIns="18275" rIns="0" bIns="18275" anchor="t" anchorCtr="0">
            <a:noAutofit/>
          </a:bodyPr>
          <a:lstStyle>
            <a:lvl1pPr lvl="0" rtl="0">
              <a:lnSpc>
                <a:spcPct val="100000"/>
              </a:lnSpc>
              <a:spcBef>
                <a:spcPts val="0"/>
              </a:spcBef>
              <a:spcAft>
                <a:spcPts val="0"/>
              </a:spcAft>
              <a:buSzPts val="2300"/>
              <a:buNone/>
              <a:defRPr sz="32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9"/>
          <p:cNvSpPr>
            <a:spLocks noGrp="1"/>
          </p:cNvSpPr>
          <p:nvPr>
            <p:ph type="pic" idx="5"/>
          </p:nvPr>
        </p:nvSpPr>
        <p:spPr>
          <a:xfrm>
            <a:off x="0" y="1110227"/>
            <a:ext cx="3043600" cy="1853184"/>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grpSp>
        <p:nvGrpSpPr>
          <p:cNvPr id="5" name="Group 4">
            <a:extLst>
              <a:ext uri="{FF2B5EF4-FFF2-40B4-BE49-F238E27FC236}">
                <a16:creationId xmlns:a16="http://schemas.microsoft.com/office/drawing/2014/main" id="{C6D0AEF3-20C9-E36E-10B3-45993C86AF77}"/>
              </a:ext>
              <a:ext uri="{C183D7F6-B498-43B3-948B-1728B52AA6E4}">
                <adec:decorative xmlns:adec="http://schemas.microsoft.com/office/drawing/2017/decorative" val="1"/>
              </a:ext>
            </a:extLst>
          </p:cNvPr>
          <p:cNvGrpSpPr/>
          <p:nvPr userDrawn="1"/>
        </p:nvGrpSpPr>
        <p:grpSpPr>
          <a:xfrm>
            <a:off x="0" y="2504317"/>
            <a:ext cx="3048000" cy="2291203"/>
            <a:chOff x="0" y="1878238"/>
            <a:chExt cx="2286000" cy="1718402"/>
          </a:xfrm>
        </p:grpSpPr>
        <p:sp>
          <p:nvSpPr>
            <p:cNvPr id="133" name="Google Shape;133;p19">
              <a:extLst>
                <a:ext uri="{C183D7F6-B498-43B3-948B-1728B52AA6E4}">
                  <adec:decorative xmlns:adec="http://schemas.microsoft.com/office/drawing/2017/decorative" val="1"/>
                </a:ext>
              </a:extLst>
            </p:cNvPr>
            <p:cNvSpPr/>
            <p:nvPr/>
          </p:nvSpPr>
          <p:spPr>
            <a:xfrm>
              <a:off x="0" y="2231132"/>
              <a:ext cx="2286000" cy="1365508"/>
            </a:xfrm>
            <a:prstGeom prst="rect">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 name="Google Shape;115;p18">
              <a:extLst>
                <a:ext uri="{FF2B5EF4-FFF2-40B4-BE49-F238E27FC236}">
                  <a16:creationId xmlns:a16="http://schemas.microsoft.com/office/drawing/2014/main" id="{2CABBAFB-D7E4-4946-8936-326967B61E08}"/>
                </a:ext>
                <a:ext uri="{C183D7F6-B498-43B3-948B-1728B52AA6E4}">
                  <adec:decorative xmlns:adec="http://schemas.microsoft.com/office/drawing/2017/decorative" val="1"/>
                </a:ext>
              </a:extLst>
            </p:cNvPr>
            <p:cNvGrpSpPr/>
            <p:nvPr userDrawn="1"/>
          </p:nvGrpSpPr>
          <p:grpSpPr>
            <a:xfrm>
              <a:off x="725202" y="1878238"/>
              <a:ext cx="720446" cy="718973"/>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7" y="2745066"/>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48" name="Google Shape;148;p19"/>
          <p:cNvSpPr txBox="1">
            <a:spLocks noGrp="1"/>
          </p:cNvSpPr>
          <p:nvPr>
            <p:ph type="body" idx="1"/>
          </p:nvPr>
        </p:nvSpPr>
        <p:spPr>
          <a:xfrm>
            <a:off x="451104" y="3472990"/>
            <a:ext cx="1670400" cy="319524"/>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9" name="Google Shape;149;p19"/>
          <p:cNvSpPr txBox="1">
            <a:spLocks noGrp="1"/>
          </p:cNvSpPr>
          <p:nvPr>
            <p:ph type="body" idx="13"/>
          </p:nvPr>
        </p:nvSpPr>
        <p:spPr>
          <a:xfrm>
            <a:off x="451104" y="3778675"/>
            <a:ext cx="2255600" cy="924911"/>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grpSp>
        <p:nvGrpSpPr>
          <p:cNvPr id="6" name="Group 5">
            <a:extLst>
              <a:ext uri="{FF2B5EF4-FFF2-40B4-BE49-F238E27FC236}">
                <a16:creationId xmlns:a16="http://schemas.microsoft.com/office/drawing/2014/main" id="{7F7888B4-45D0-5024-C25B-EFA6D164CE21}"/>
              </a:ext>
              <a:ext uri="{C183D7F6-B498-43B3-948B-1728B52AA6E4}">
                <adec:decorative xmlns:adec="http://schemas.microsoft.com/office/drawing/2017/decorative" val="1"/>
              </a:ext>
            </a:extLst>
          </p:cNvPr>
          <p:cNvGrpSpPr/>
          <p:nvPr userDrawn="1"/>
        </p:nvGrpSpPr>
        <p:grpSpPr>
          <a:xfrm>
            <a:off x="3043533" y="2502357"/>
            <a:ext cx="3048000" cy="2293163"/>
            <a:chOff x="2282650" y="1876768"/>
            <a:chExt cx="2286000" cy="1719872"/>
          </a:xfrm>
        </p:grpSpPr>
        <p:sp>
          <p:nvSpPr>
            <p:cNvPr id="132" name="Google Shape;132;p19">
              <a:extLst>
                <a:ext uri="{C183D7F6-B498-43B3-948B-1728B52AA6E4}">
                  <adec:decorative xmlns:adec="http://schemas.microsoft.com/office/drawing/2017/decorative" val="1"/>
                </a:ext>
              </a:extLst>
            </p:cNvPr>
            <p:cNvSpPr/>
            <p:nvPr/>
          </p:nvSpPr>
          <p:spPr>
            <a:xfrm>
              <a:off x="2282650"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 uri="{C183D7F6-B498-43B3-948B-1728B52AA6E4}">
                  <adec:decorative xmlns:adec="http://schemas.microsoft.com/office/drawing/2017/decorative" val="1"/>
                </a:ext>
              </a:extLst>
            </p:cNvPr>
            <p:cNvGrpSpPr/>
            <p:nvPr userDrawn="1"/>
          </p:nvGrpSpPr>
          <p:grpSpPr>
            <a:xfrm>
              <a:off x="3068238" y="1876768"/>
              <a:ext cx="720300" cy="719400"/>
              <a:chOff x="3068238" y="1382291"/>
              <a:chExt cx="720300" cy="719400"/>
            </a:xfrm>
          </p:grpSpPr>
          <p:sp>
            <p:nvSpPr>
              <p:cNvPr id="134" name="Google Shape;134;p19"/>
              <p:cNvSpPr/>
              <p:nvPr/>
            </p:nvSpPr>
            <p:spPr>
              <a:xfrm>
                <a:off x="3068238"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grpSp>
      </p:grpSp>
      <p:grpSp>
        <p:nvGrpSpPr>
          <p:cNvPr id="7" name="Group 6">
            <a:extLst>
              <a:ext uri="{FF2B5EF4-FFF2-40B4-BE49-F238E27FC236}">
                <a16:creationId xmlns:a16="http://schemas.microsoft.com/office/drawing/2014/main" id="{B258C728-B08C-223E-4D1B-66EB88D64B9F}"/>
              </a:ext>
              <a:ext uri="{C183D7F6-B498-43B3-948B-1728B52AA6E4}">
                <adec:decorative xmlns:adec="http://schemas.microsoft.com/office/drawing/2017/decorative" val="1"/>
              </a:ext>
            </a:extLst>
          </p:cNvPr>
          <p:cNvGrpSpPr/>
          <p:nvPr userDrawn="1"/>
        </p:nvGrpSpPr>
        <p:grpSpPr>
          <a:xfrm>
            <a:off x="6090911" y="2502357"/>
            <a:ext cx="3048000" cy="2293163"/>
            <a:chOff x="4568183" y="1876768"/>
            <a:chExt cx="2286000" cy="1719872"/>
          </a:xfrm>
        </p:grpSpPr>
        <p:sp>
          <p:nvSpPr>
            <p:cNvPr id="131" name="Google Shape;131;p19">
              <a:extLst>
                <a:ext uri="{C183D7F6-B498-43B3-948B-1728B52AA6E4}">
                  <adec:decorative xmlns:adec="http://schemas.microsoft.com/office/drawing/2017/decorative" val="1"/>
                </a:ext>
              </a:extLst>
            </p:cNvPr>
            <p:cNvSpPr/>
            <p:nvPr/>
          </p:nvSpPr>
          <p:spPr>
            <a:xfrm>
              <a:off x="4568183" y="2231132"/>
              <a:ext cx="2286000" cy="1365508"/>
            </a:xfrm>
            <a:prstGeom prst="rect">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 name="Group 2">
              <a:extLst>
                <a:ext uri="{FF2B5EF4-FFF2-40B4-BE49-F238E27FC236}">
                  <a16:creationId xmlns:a16="http://schemas.microsoft.com/office/drawing/2014/main" id="{62153F02-68F3-1F42-A78B-072046ECEDD4}"/>
                </a:ext>
                <a:ext uri="{C183D7F6-B498-43B3-948B-1728B52AA6E4}">
                  <adec:decorative xmlns:adec="http://schemas.microsoft.com/office/drawing/2017/decorative" val="1"/>
                </a:ext>
              </a:extLst>
            </p:cNvPr>
            <p:cNvGrpSpPr/>
            <p:nvPr userDrawn="1"/>
          </p:nvGrpSpPr>
          <p:grpSpPr>
            <a:xfrm>
              <a:off x="5357600" y="1876768"/>
              <a:ext cx="720300" cy="7194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grpSp>
        <p:nvGrpSpPr>
          <p:cNvPr id="8" name="Group 7">
            <a:extLst>
              <a:ext uri="{FF2B5EF4-FFF2-40B4-BE49-F238E27FC236}">
                <a16:creationId xmlns:a16="http://schemas.microsoft.com/office/drawing/2014/main" id="{4722DEE5-5AA0-E252-08EF-A18B4CD34D13}"/>
              </a:ext>
              <a:ext uri="{C183D7F6-B498-43B3-948B-1728B52AA6E4}">
                <adec:decorative xmlns:adec="http://schemas.microsoft.com/office/drawing/2017/decorative" val="1"/>
              </a:ext>
            </a:extLst>
          </p:cNvPr>
          <p:cNvGrpSpPr/>
          <p:nvPr userDrawn="1"/>
        </p:nvGrpSpPr>
        <p:grpSpPr>
          <a:xfrm>
            <a:off x="9143381" y="2502357"/>
            <a:ext cx="3048000" cy="2293163"/>
            <a:chOff x="6857536" y="1876768"/>
            <a:chExt cx="2286000" cy="1719872"/>
          </a:xfrm>
        </p:grpSpPr>
        <p:sp>
          <p:nvSpPr>
            <p:cNvPr id="130" name="Google Shape;130;p19">
              <a:extLst>
                <a:ext uri="{C183D7F6-B498-43B3-948B-1728B52AA6E4}">
                  <adec:decorative xmlns:adec="http://schemas.microsoft.com/office/drawing/2017/decorative" val="1"/>
                </a:ext>
              </a:extLst>
            </p:cNvPr>
            <p:cNvSpPr/>
            <p:nvPr/>
          </p:nvSpPr>
          <p:spPr>
            <a:xfrm>
              <a:off x="6857536"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 name="Group 3">
              <a:extLst>
                <a:ext uri="{FF2B5EF4-FFF2-40B4-BE49-F238E27FC236}">
                  <a16:creationId xmlns:a16="http://schemas.microsoft.com/office/drawing/2014/main" id="{0E2775DA-4DCB-AD4E-B04F-182EF29AE8A8}"/>
                </a:ext>
                <a:ext uri="{C183D7F6-B498-43B3-948B-1728B52AA6E4}">
                  <adec:decorative xmlns:adec="http://schemas.microsoft.com/office/drawing/2017/decorative" val="1"/>
                </a:ext>
              </a:extLst>
            </p:cNvPr>
            <p:cNvGrpSpPr/>
            <p:nvPr userDrawn="1"/>
          </p:nvGrpSpPr>
          <p:grpSpPr>
            <a:xfrm>
              <a:off x="7645560" y="1876768"/>
              <a:ext cx="720300" cy="719400"/>
              <a:chOff x="7645560" y="1382291"/>
              <a:chExt cx="720300" cy="719400"/>
            </a:xfrm>
          </p:grpSpPr>
          <p:sp>
            <p:nvSpPr>
              <p:cNvPr id="136" name="Google Shape;136;p19"/>
              <p:cNvSpPr/>
              <p:nvPr/>
            </p:nvSpPr>
            <p:spPr>
              <a:xfrm>
                <a:off x="764556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grpSp>
      </p:grpSp>
      <p:sp>
        <p:nvSpPr>
          <p:cNvPr id="48" name="Google Shape;122;p18">
            <a:extLst>
              <a:ext uri="{FF2B5EF4-FFF2-40B4-BE49-F238E27FC236}">
                <a16:creationId xmlns:a16="http://schemas.microsoft.com/office/drawing/2014/main" id="{257D24F3-611A-FCC2-A794-C0EA49B74D6D}"/>
              </a:ext>
            </a:extLst>
          </p:cNvPr>
          <p:cNvSpPr>
            <a:spLocks noGrp="1"/>
          </p:cNvSpPr>
          <p:nvPr>
            <p:ph type="pic" idx="30"/>
          </p:nvPr>
        </p:nvSpPr>
        <p:spPr>
          <a:xfrm>
            <a:off x="4328966" y="2745066"/>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3" name="Google Shape;153;p19"/>
          <p:cNvSpPr txBox="1">
            <a:spLocks noGrp="1"/>
          </p:cNvSpPr>
          <p:nvPr>
            <p:ph type="body" idx="17"/>
          </p:nvPr>
        </p:nvSpPr>
        <p:spPr>
          <a:xfrm>
            <a:off x="3596637"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endParaRPr/>
          </a:p>
        </p:txBody>
      </p:sp>
      <p:sp>
        <p:nvSpPr>
          <p:cNvPr id="154" name="Google Shape;154;p19"/>
          <p:cNvSpPr txBox="1">
            <a:spLocks noGrp="1"/>
          </p:cNvSpPr>
          <p:nvPr>
            <p:ph type="body" idx="18"/>
          </p:nvPr>
        </p:nvSpPr>
        <p:spPr>
          <a:xfrm>
            <a:off x="3596637"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5000075"/>
            <a:ext cx="3043600" cy="1857925"/>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1110227"/>
            <a:ext cx="3043600" cy="1853184"/>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743391"/>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5" name="Google Shape;155;p19"/>
          <p:cNvSpPr txBox="1">
            <a:spLocks noGrp="1"/>
          </p:cNvSpPr>
          <p:nvPr>
            <p:ph type="body" idx="19"/>
          </p:nvPr>
        </p:nvSpPr>
        <p:spPr>
          <a:xfrm>
            <a:off x="6547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6" name="Google Shape;156;p19"/>
          <p:cNvSpPr txBox="1">
            <a:spLocks noGrp="1"/>
          </p:cNvSpPr>
          <p:nvPr>
            <p:ph type="body" idx="20"/>
          </p:nvPr>
        </p:nvSpPr>
        <p:spPr>
          <a:xfrm>
            <a:off x="6547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743391"/>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7" name="Google Shape;157;p19"/>
          <p:cNvSpPr txBox="1">
            <a:spLocks noGrp="1"/>
          </p:cNvSpPr>
          <p:nvPr>
            <p:ph type="body" idx="21"/>
          </p:nvPr>
        </p:nvSpPr>
        <p:spPr>
          <a:xfrm>
            <a:off x="9595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8" name="Google Shape;158;p19"/>
          <p:cNvSpPr txBox="1">
            <a:spLocks noGrp="1"/>
          </p:cNvSpPr>
          <p:nvPr>
            <p:ph type="body" idx="22"/>
          </p:nvPr>
        </p:nvSpPr>
        <p:spPr>
          <a:xfrm>
            <a:off x="9595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5000075"/>
            <a:ext cx="3043600" cy="1857925"/>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Tree>
    <p:extLst>
      <p:ext uri="{BB962C8B-B14F-4D97-AF65-F5344CB8AC3E}">
        <p14:creationId xmlns:p14="http://schemas.microsoft.com/office/powerpoint/2010/main" val="1256523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932982"/>
      </p:ext>
    </p:extLst>
  </p:cSld>
  <p:clrMapOvr>
    <a:masterClrMapping/>
  </p:clrMapOvr>
  <p:transition>
    <p:fade/>
  </p:transition>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910773"/>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805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08F612-A69D-6AE9-4646-AB3AF3C2C6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1666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67">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253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EA64-43C3-4DB9-8507-DF4214A0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9EC3D-D5F7-46EE-850C-953929AE0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406D5-7059-42DB-8E23-0D5A55CB11CA}"/>
              </a:ext>
            </a:extLst>
          </p:cNvPr>
          <p:cNvSpPr>
            <a:spLocks noGrp="1"/>
          </p:cNvSpPr>
          <p:nvPr>
            <p:ph type="dt" sz="half" idx="10"/>
          </p:nvPr>
        </p:nvSpPr>
        <p:spPr/>
        <p:txBody>
          <a:bodyPr/>
          <a:lstStyle/>
          <a:p>
            <a:fld id="{9F250514-F4ED-49E7-8B90-87FCC9173865}" type="datetime1">
              <a:rPr lang="en-US" smtClean="0"/>
              <a:t>5/15/2025</a:t>
            </a:fld>
            <a:endParaRPr lang="en-US"/>
          </a:p>
        </p:txBody>
      </p:sp>
      <p:sp>
        <p:nvSpPr>
          <p:cNvPr id="5" name="Footer Placeholder 4">
            <a:extLst>
              <a:ext uri="{FF2B5EF4-FFF2-40B4-BE49-F238E27FC236}">
                <a16:creationId xmlns:a16="http://schemas.microsoft.com/office/drawing/2014/main" id="{7A8CFBBE-860A-42F8-83A5-1F6FAAC521A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30BAF70-8C07-4BF7-B1BF-94CFEAF6314D}"/>
              </a:ext>
            </a:extLst>
          </p:cNvPr>
          <p:cNvSpPr>
            <a:spLocks noGrp="1"/>
          </p:cNvSpPr>
          <p:nvPr>
            <p:ph type="sldNum" sz="quarter" idx="12"/>
          </p:nvPr>
        </p:nvSpPr>
        <p:spPr/>
        <p:txBody>
          <a:bodyPr/>
          <a:lstStyle/>
          <a:p>
            <a:fld id="{A2CF6A59-7BF9-48C2-990F-A6FF34EE0FE4}" type="slidenum">
              <a:rPr lang="en-US" smtClean="0"/>
              <a:t>‹#›</a:t>
            </a:fld>
            <a:endParaRPr lang="en-US"/>
          </a:p>
        </p:txBody>
      </p:sp>
    </p:spTree>
    <p:extLst>
      <p:ext uri="{BB962C8B-B14F-4D97-AF65-F5344CB8AC3E}">
        <p14:creationId xmlns:p14="http://schemas.microsoft.com/office/powerpoint/2010/main" val="1800591650"/>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3556784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hree Features" preserve="1" userDrawn="1">
  <p:cSld name="Three Features">
    <p:spTree>
      <p:nvGrpSpPr>
        <p:cNvPr id="1" name="Shape 159"/>
        <p:cNvGrpSpPr/>
        <p:nvPr/>
      </p:nvGrpSpPr>
      <p:grpSpPr>
        <a:xfrm>
          <a:off x="0" y="0"/>
          <a:ext cx="0" cy="0"/>
          <a:chOff x="0" y="0"/>
          <a:chExt cx="0" cy="0"/>
        </a:xfrm>
      </p:grpSpPr>
      <p:grpSp>
        <p:nvGrpSpPr>
          <p:cNvPr id="3" name="Group 2">
            <a:extLst>
              <a:ext uri="{FF2B5EF4-FFF2-40B4-BE49-F238E27FC236}">
                <a16:creationId xmlns:a16="http://schemas.microsoft.com/office/drawing/2014/main" id="{713EB9D9-6A50-217C-4FBA-3F7BF6C6CB74}"/>
              </a:ext>
              <a:ext uri="{C183D7F6-B498-43B3-948B-1728B52AA6E4}">
                <adec:decorative xmlns:adec="http://schemas.microsoft.com/office/drawing/2017/decorative" val="1"/>
              </a:ext>
            </a:extLst>
          </p:cNvPr>
          <p:cNvGrpSpPr/>
          <p:nvPr userDrawn="1"/>
        </p:nvGrpSpPr>
        <p:grpSpPr>
          <a:xfrm>
            <a:off x="1" y="-1396268"/>
            <a:ext cx="12381657" cy="8254440"/>
            <a:chOff x="0" y="-1047201"/>
            <a:chExt cx="9286243" cy="6190830"/>
          </a:xfrm>
        </p:grpSpPr>
        <p:cxnSp>
          <p:nvCxnSpPr>
            <p:cNvPr id="177" name="Google Shape;177;p2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E55E3903-7657-27AD-96AA-DB6E07D9B62F}"/>
                </a:ext>
              </a:extLst>
            </p:cNvPr>
            <p:cNvGrpSpPr/>
            <p:nvPr userDrawn="1"/>
          </p:nvGrpSpPr>
          <p:grpSpPr>
            <a:xfrm>
              <a:off x="0" y="-1047201"/>
              <a:ext cx="9286243" cy="6190830"/>
              <a:chOff x="0" y="-1047201"/>
              <a:chExt cx="9286243" cy="6190830"/>
            </a:xfrm>
          </p:grpSpPr>
          <p:pic>
            <p:nvPicPr>
              <p:cNvPr id="160" name="Google Shape;160;p2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sp>
            <p:nvSpPr>
              <p:cNvPr id="161" name="Google Shape;161;p20">
                <a:extLst>
                  <a:ext uri="{C183D7F6-B498-43B3-948B-1728B52AA6E4}">
                    <adec:decorative xmlns:adec="http://schemas.microsoft.com/office/drawing/2017/decorative" val="1"/>
                  </a:ext>
                </a:extLst>
              </p:cNvPr>
              <p:cNvSpPr/>
              <p:nvPr/>
            </p:nvSpPr>
            <p:spPr>
              <a:xfrm>
                <a:off x="0" y="3028029"/>
                <a:ext cx="3048000" cy="2115600"/>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2" name="Google Shape;162;p20">
                <a:extLst>
                  <a:ext uri="{C183D7F6-B498-43B3-948B-1728B52AA6E4}">
                    <adec:decorative xmlns:adec="http://schemas.microsoft.com/office/drawing/2017/decorative" val="1"/>
                  </a:ext>
                </a:extLst>
              </p:cNvPr>
              <p:cNvSpPr/>
              <p:nvPr/>
            </p:nvSpPr>
            <p:spPr>
              <a:xfrm>
                <a:off x="3048002" y="3028029"/>
                <a:ext cx="3048000" cy="2115600"/>
              </a:xfrm>
              <a:prstGeom prst="rect">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3" name="Google Shape;163;p20">
                <a:extLst>
                  <a:ext uri="{C183D7F6-B498-43B3-948B-1728B52AA6E4}">
                    <adec:decorative xmlns:adec="http://schemas.microsoft.com/office/drawing/2017/decorative" val="1"/>
                  </a:ext>
                </a:extLst>
              </p:cNvPr>
              <p:cNvSpPr/>
              <p:nvPr/>
            </p:nvSpPr>
            <p:spPr>
              <a:xfrm>
                <a:off x="6096004" y="3028029"/>
                <a:ext cx="3048000" cy="2115600"/>
              </a:xfrm>
              <a:prstGeom prst="rect">
                <a:avLst/>
              </a:prstGeom>
              <a:gradFill>
                <a:gsLst>
                  <a:gs pos="0">
                    <a:srgbClr val="352559"/>
                  </a:gs>
                  <a:gs pos="2000">
                    <a:srgbClr val="352559"/>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164" name="Google Shape;164;p20">
                <a:extLst>
                  <a:ext uri="{C183D7F6-B498-43B3-948B-1728B52AA6E4}">
                    <adec:decorative xmlns:adec="http://schemas.microsoft.com/office/drawing/2017/decorative" val="1"/>
                  </a:ext>
                </a:extLst>
              </p:cNvPr>
              <p:cNvGrpSpPr/>
              <p:nvPr/>
            </p:nvGrpSpPr>
            <p:grpSpPr>
              <a:xfrm>
                <a:off x="1026526" y="2558754"/>
                <a:ext cx="940705" cy="938664"/>
                <a:chOff x="6104965" y="2265289"/>
                <a:chExt cx="1855800" cy="1855800"/>
              </a:xfrm>
            </p:grpSpPr>
            <p:sp>
              <p:nvSpPr>
                <p:cNvPr id="165" name="Google Shape;165;p2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6" name="Google Shape;166;p2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7" name="Google Shape;167;p2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pic>
            <p:nvPicPr>
              <p:cNvPr id="168" name="Google Shape;168;p20">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50356" y="0"/>
                <a:ext cx="3587500" cy="3028029"/>
              </a:xfrm>
              <a:prstGeom prst="rect">
                <a:avLst/>
              </a:prstGeom>
              <a:noFill/>
              <a:ln>
                <a:noFill/>
              </a:ln>
            </p:spPr>
          </p:pic>
          <p:grpSp>
            <p:nvGrpSpPr>
              <p:cNvPr id="169" name="Google Shape;169;p20">
                <a:extLst>
                  <a:ext uri="{C183D7F6-B498-43B3-948B-1728B52AA6E4}">
                    <adec:decorative xmlns:adec="http://schemas.microsoft.com/office/drawing/2017/decorative" val="1"/>
                  </a:ext>
                </a:extLst>
              </p:cNvPr>
              <p:cNvGrpSpPr/>
              <p:nvPr/>
            </p:nvGrpSpPr>
            <p:grpSpPr>
              <a:xfrm>
                <a:off x="4094240" y="2556866"/>
                <a:ext cx="940148" cy="938664"/>
                <a:chOff x="6104965" y="2265289"/>
                <a:chExt cx="1855800" cy="1855800"/>
              </a:xfrm>
            </p:grpSpPr>
            <p:sp>
              <p:nvSpPr>
                <p:cNvPr id="170" name="Google Shape;170;p20"/>
                <p:cNvSpPr/>
                <p:nvPr/>
              </p:nvSpPr>
              <p:spPr>
                <a:xfrm>
                  <a:off x="6104965" y="2265289"/>
                  <a:ext cx="1855800" cy="1855800"/>
                </a:xfrm>
                <a:prstGeom prst="ellipse">
                  <a:avLst/>
                </a:prstGeom>
                <a:solidFill>
                  <a:srgbClr val="9477E2">
                    <a:alpha val="30980"/>
                  </a:srgbClr>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171" name="Google Shape;171;p20"/>
                <p:cNvSpPr/>
                <p:nvPr/>
              </p:nvSpPr>
              <p:spPr>
                <a:xfrm>
                  <a:off x="6326458" y="2482124"/>
                  <a:ext cx="1422000" cy="1422000"/>
                </a:xfrm>
                <a:prstGeom prst="ellipse">
                  <a:avLst/>
                </a:prstGeom>
                <a:solidFill>
                  <a:srgbClr val="9477E2">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172" name="Google Shape;172;p20"/>
                <p:cNvSpPr/>
                <p:nvPr/>
              </p:nvSpPr>
              <p:spPr>
                <a:xfrm>
                  <a:off x="6566834" y="2724359"/>
                  <a:ext cx="942600" cy="942600"/>
                </a:xfrm>
                <a:prstGeom prst="ellipse">
                  <a:avLst/>
                </a:prstGeom>
                <a:solidFill>
                  <a:srgbClr val="9477E2"/>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grpSp>
          <p:grpSp>
            <p:nvGrpSpPr>
              <p:cNvPr id="173" name="Google Shape;173;p20">
                <a:extLst>
                  <a:ext uri="{C183D7F6-B498-43B3-948B-1728B52AA6E4}">
                    <adec:decorative xmlns:adec="http://schemas.microsoft.com/office/drawing/2017/decorative" val="1"/>
                  </a:ext>
                </a:extLst>
              </p:cNvPr>
              <p:cNvGrpSpPr/>
              <p:nvPr/>
            </p:nvGrpSpPr>
            <p:grpSpPr>
              <a:xfrm>
                <a:off x="7149441" y="2559599"/>
                <a:ext cx="940148" cy="938664"/>
                <a:chOff x="6104965" y="2265289"/>
                <a:chExt cx="1855800" cy="1855800"/>
              </a:xfrm>
            </p:grpSpPr>
            <p:sp>
              <p:nvSpPr>
                <p:cNvPr id="174" name="Google Shape;174;p20"/>
                <p:cNvSpPr/>
                <p:nvPr/>
              </p:nvSpPr>
              <p:spPr>
                <a:xfrm>
                  <a:off x="6104965" y="2265289"/>
                  <a:ext cx="1855800" cy="1855800"/>
                </a:xfrm>
                <a:prstGeom prst="ellipse">
                  <a:avLst/>
                </a:prstGeom>
                <a:solidFill>
                  <a:srgbClr val="8661C5">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75" name="Google Shape;175;p20"/>
                <p:cNvSpPr/>
                <p:nvPr/>
              </p:nvSpPr>
              <p:spPr>
                <a:xfrm>
                  <a:off x="6326458" y="2482124"/>
                  <a:ext cx="1422000" cy="14220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76" name="Google Shape;176;p20"/>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37" name="Google Shape;67;p15">
                <a:extLst>
                  <a:ext uri="{FF2B5EF4-FFF2-40B4-BE49-F238E27FC236}">
                    <a16:creationId xmlns:a16="http://schemas.microsoft.com/office/drawing/2014/main" id="{D78CD110-237A-5F43-8A7B-221443C4F7EB}"/>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32" name="Google Shape;120;p18">
            <a:extLst>
              <a:ext uri="{FF2B5EF4-FFF2-40B4-BE49-F238E27FC236}">
                <a16:creationId xmlns:a16="http://schemas.microsoft.com/office/drawing/2014/main" id="{E7A6AB27-0469-C841-892F-B81BA63227CF}"/>
              </a:ext>
            </a:extLst>
          </p:cNvPr>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lang="en-US"/>
          </a:p>
        </p:txBody>
      </p:sp>
      <p:sp>
        <p:nvSpPr>
          <p:cNvPr id="33" name="Google Shape;122;p18">
            <a:extLst>
              <a:ext uri="{FF2B5EF4-FFF2-40B4-BE49-F238E27FC236}">
                <a16:creationId xmlns:a16="http://schemas.microsoft.com/office/drawing/2014/main" id="{CCD79018-57BD-894A-9B47-70A12FA8EE6C}"/>
              </a:ext>
            </a:extLst>
          </p:cNvPr>
          <p:cNvSpPr>
            <a:spLocks noGrp="1"/>
          </p:cNvSpPr>
          <p:nvPr>
            <p:ph type="pic" idx="23"/>
          </p:nvPr>
        </p:nvSpPr>
        <p:spPr>
          <a:xfrm>
            <a:off x="1757271" y="3798882"/>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5" name="Google Shape;185;p20"/>
          <p:cNvSpPr txBox="1">
            <a:spLocks noGrp="1"/>
          </p:cNvSpPr>
          <p:nvPr>
            <p:ph type="body" idx="7"/>
          </p:nvPr>
        </p:nvSpPr>
        <p:spPr>
          <a:xfrm>
            <a:off x="903928" y="4876800"/>
            <a:ext cx="2239696"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84" name="Google Shape;184;p20"/>
          <p:cNvSpPr txBox="1">
            <a:spLocks noGrp="1"/>
          </p:cNvSpPr>
          <p:nvPr>
            <p:ph type="body" idx="6"/>
          </p:nvPr>
        </p:nvSpPr>
        <p:spPr>
          <a:xfrm>
            <a:off x="670560" y="5218176"/>
            <a:ext cx="2731200" cy="1085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 name="Google Shape;122;p18">
            <a:extLst>
              <a:ext uri="{FF2B5EF4-FFF2-40B4-BE49-F238E27FC236}">
                <a16:creationId xmlns:a16="http://schemas.microsoft.com/office/drawing/2014/main" id="{3821B06F-3407-5C43-AD89-CD938462AD20}"/>
              </a:ext>
            </a:extLst>
          </p:cNvPr>
          <p:cNvSpPr>
            <a:spLocks noGrp="1"/>
          </p:cNvSpPr>
          <p:nvPr>
            <p:ph type="pic" idx="24"/>
          </p:nvPr>
        </p:nvSpPr>
        <p:spPr>
          <a:xfrm>
            <a:off x="5847186" y="3796365"/>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7" name="Google Shape;187;p20"/>
          <p:cNvSpPr txBox="1">
            <a:spLocks noGrp="1"/>
          </p:cNvSpPr>
          <p:nvPr>
            <p:ph type="body" idx="9"/>
          </p:nvPr>
        </p:nvSpPr>
        <p:spPr>
          <a:xfrm>
            <a:off x="4730112" y="4876800"/>
            <a:ext cx="2731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6" name="Google Shape;186;p20"/>
          <p:cNvSpPr txBox="1">
            <a:spLocks noGrp="1"/>
          </p:cNvSpPr>
          <p:nvPr>
            <p:ph type="body" idx="8"/>
          </p:nvPr>
        </p:nvSpPr>
        <p:spPr>
          <a:xfrm>
            <a:off x="4730496" y="5218176"/>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 name="Google Shape;122;p18">
            <a:extLst>
              <a:ext uri="{FF2B5EF4-FFF2-40B4-BE49-F238E27FC236}">
                <a16:creationId xmlns:a16="http://schemas.microsoft.com/office/drawing/2014/main" id="{86A4FF54-90AF-1547-A759-FE79ACB06627}"/>
              </a:ext>
            </a:extLst>
          </p:cNvPr>
          <p:cNvSpPr>
            <a:spLocks noGrp="1"/>
          </p:cNvSpPr>
          <p:nvPr>
            <p:ph type="pic" idx="25"/>
          </p:nvPr>
        </p:nvSpPr>
        <p:spPr>
          <a:xfrm>
            <a:off x="9920787" y="3800008"/>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9" name="Google Shape;189;p20"/>
          <p:cNvSpPr txBox="1">
            <a:spLocks noGrp="1"/>
          </p:cNvSpPr>
          <p:nvPr>
            <p:ph type="body" idx="14"/>
          </p:nvPr>
        </p:nvSpPr>
        <p:spPr>
          <a:xfrm>
            <a:off x="8884668" y="4888992"/>
            <a:ext cx="25423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8" name="Google Shape;188;p20"/>
          <p:cNvSpPr txBox="1">
            <a:spLocks noGrp="1"/>
          </p:cNvSpPr>
          <p:nvPr>
            <p:ph type="body" idx="13"/>
          </p:nvPr>
        </p:nvSpPr>
        <p:spPr>
          <a:xfrm>
            <a:off x="8790227" y="5230368"/>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6" name="Google Shape;268;p27">
            <a:extLst>
              <a:ext uri="{FF2B5EF4-FFF2-40B4-BE49-F238E27FC236}">
                <a16:creationId xmlns:a16="http://schemas.microsoft.com/office/drawing/2014/main" id="{7E4BF4A8-E0B6-8242-AC99-775A759DE1A5}"/>
              </a:ex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DB66C6F6-15BF-1FA6-F4D2-01DF7DD0C7C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14600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ubsection Cover E" preserve="1">
  <p:cSld name="Subsection Cover E">
    <p:spTree>
      <p:nvGrpSpPr>
        <p:cNvPr id="1" name="Shape 190"/>
        <p:cNvGrpSpPr/>
        <p:nvPr/>
      </p:nvGrpSpPr>
      <p:grpSpPr>
        <a:xfrm>
          <a:off x="0" y="0"/>
          <a:ext cx="0" cy="0"/>
          <a:chOff x="0" y="0"/>
          <a:chExt cx="0" cy="0"/>
        </a:xfrm>
      </p:grpSpPr>
      <p:grpSp>
        <p:nvGrpSpPr>
          <p:cNvPr id="2" name="Group 1">
            <a:extLst>
              <a:ext uri="{FF2B5EF4-FFF2-40B4-BE49-F238E27FC236}">
                <a16:creationId xmlns:a16="http://schemas.microsoft.com/office/drawing/2014/main" id="{EAB10C81-7E96-8DBC-D29F-80FF1F4E4FE8}"/>
              </a:ext>
              <a:ext uri="{C183D7F6-B498-43B3-948B-1728B52AA6E4}">
                <adec:decorative xmlns:adec="http://schemas.microsoft.com/office/drawing/2017/decorative" val="1"/>
              </a:ext>
            </a:extLst>
          </p:cNvPr>
          <p:cNvGrpSpPr/>
          <p:nvPr userDrawn="1"/>
        </p:nvGrpSpPr>
        <p:grpSpPr>
          <a:xfrm>
            <a:off x="0" y="-33"/>
            <a:ext cx="14229232" cy="10254376"/>
            <a:chOff x="0" y="-25"/>
            <a:chExt cx="10671924" cy="7690782"/>
          </a:xfrm>
        </p:grpSpPr>
        <p:pic>
          <p:nvPicPr>
            <p:cNvPr id="191" name="Google Shape;191;p21">
              <a:extLst>
                <a:ext uri="{C183D7F6-B498-43B3-948B-1728B52AA6E4}">
                  <adec:decorative xmlns:adec="http://schemas.microsoft.com/office/drawing/2017/decorative" val="1"/>
                </a:ext>
              </a:extLst>
            </p:cNvPr>
            <p:cNvPicPr preferRelativeResize="0"/>
            <p:nvPr/>
          </p:nvPicPr>
          <p:blipFill rotWithShape="1">
            <a:blip r:embed="rId2">
              <a:alphaModFix/>
            </a:blip>
            <a:srcRect l="17695" t="23177" b="8771"/>
            <a:stretch/>
          </p:blipFill>
          <p:spPr>
            <a:xfrm>
              <a:off x="0" y="-25"/>
              <a:ext cx="6961777" cy="5143499"/>
            </a:xfrm>
            <a:prstGeom prst="rect">
              <a:avLst/>
            </a:prstGeom>
            <a:noFill/>
            <a:ln>
              <a:noFill/>
            </a:ln>
          </p:spPr>
        </p:pic>
        <p:pic>
          <p:nvPicPr>
            <p:cNvPr id="192" name="Google Shape;192;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193" name="Google Shape;193;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cxnSp>
          <p:nvCxnSpPr>
            <p:cNvPr id="195" name="Google Shape;195;p21">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96" name="Google Shape;196;p21"/>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21"/>
          <p:cNvSpPr txBox="1">
            <a:spLocks noGrp="1"/>
          </p:cNvSpPr>
          <p:nvPr>
            <p:ph type="subTitle" idx="1"/>
          </p:nvPr>
        </p:nvSpPr>
        <p:spPr>
          <a:xfrm>
            <a:off x="1633728" y="1344000"/>
            <a:ext cx="5364400" cy="582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255958869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slideLayout" Target="../slideLayouts/slideLayout74.xml"/><Relationship Id="rId7" Type="http://schemas.openxmlformats.org/officeDocument/2006/relationships/image" Target="../media/image28.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2.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2E3252"/>
            </a:gs>
            <a:gs pos="2000">
              <a:srgbClr val="2E3252"/>
            </a:gs>
            <a:gs pos="100000">
              <a:srgbClr val="161828"/>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38868"/>
            <a:ext cx="10972800" cy="837141"/>
          </a:xfrm>
          <a:prstGeom prst="rect">
            <a:avLst/>
          </a:prstGeom>
          <a:noFill/>
          <a:ln>
            <a:noFill/>
          </a:ln>
        </p:spPr>
        <p:txBody>
          <a:bodyPr spcFirstLastPara="1" vert="horz" wrap="square" lIns="0" tIns="0" rIns="0" bIns="0" anchor="ctr" anchorCtr="0">
            <a:noAutofit/>
          </a:bodyPr>
          <a:lstStyle/>
          <a:p>
            <a:pPr marR="0" lvl="0">
              <a:spcBef>
                <a:spcPts val="0"/>
              </a:spcBef>
              <a:spcAft>
                <a:spcPts val="0"/>
              </a:spcAft>
              <a:buClr>
                <a:schemeClr val="lt1"/>
              </a:buClr>
              <a:buSzPts val="3400"/>
              <a:buFont typeface="Helvetica Neue"/>
            </a:pPr>
            <a:r>
              <a:rPr lang="en-US"/>
              <a:t>Click to edit Master title style</a:t>
            </a:r>
          </a:p>
        </p:txBody>
      </p:sp>
      <p:sp>
        <p:nvSpPr>
          <p:cNvPr id="3" name="Text Placeholder 2"/>
          <p:cNvSpPr>
            <a:spLocks noGrp="1"/>
          </p:cNvSpPr>
          <p:nvPr>
            <p:ph type="body" idx="1"/>
          </p:nvPr>
        </p:nvSpPr>
        <p:spPr>
          <a:xfrm>
            <a:off x="609600" y="1444625"/>
            <a:ext cx="10972800" cy="435133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21045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5" r:id="rId53"/>
    <p:sldLayoutId id="2147483717" r:id="rId54"/>
    <p:sldLayoutId id="2147483718" r:id="rId55"/>
    <p:sldLayoutId id="2147483721" r:id="rId56"/>
    <p:sldLayoutId id="2147483724" r:id="rId57"/>
    <p:sldLayoutId id="2147483725" r:id="rId58"/>
    <p:sldLayoutId id="2147483726" r:id="rId59"/>
    <p:sldLayoutId id="2147483728" r:id="rId60"/>
    <p:sldLayoutId id="2147484062" r:id="rId61"/>
    <p:sldLayoutId id="2147484063" r:id="rId62"/>
    <p:sldLayoutId id="2147484064" r:id="rId63"/>
    <p:sldLayoutId id="2147484065" r:id="rId64"/>
    <p:sldLayoutId id="2147484066" r:id="rId65"/>
    <p:sldLayoutId id="2147484067" r:id="rId66"/>
    <p:sldLayoutId id="2147484068" r:id="rId67"/>
    <p:sldLayoutId id="2147484069" r:id="rId68"/>
    <p:sldLayoutId id="2147484071" r:id="rId69"/>
    <p:sldLayoutId id="2147484072" r:id="rId70"/>
    <p:sldLayoutId id="2147484073" r:id="rId71"/>
  </p:sldLayoutIdLst>
  <p:hf sldNum="0" hdr="0" ftr="0" dt="0"/>
  <p:txStyles>
    <p:titleStyle>
      <a:lvl1pPr algn="l" defTabSz="914377" rtl="0" eaLnBrk="1" latinLnBrk="0" hangingPunct="1">
        <a:lnSpc>
          <a:spcPct val="90000"/>
        </a:lnSpc>
        <a:spcBef>
          <a:spcPct val="0"/>
        </a:spcBef>
        <a:buNone/>
        <a:defRPr lang="en-US" sz="4400" b="1" i="0" u="none" strike="noStrike" kern="1200" cap="none" dirty="0">
          <a:solidFill>
            <a:schemeClr val="lt1"/>
          </a:solidFill>
          <a:latin typeface="+mj-lt"/>
          <a:ea typeface="+mj-ea"/>
          <a:cs typeface="+mj-cs"/>
          <a:sym typeface="Arial"/>
        </a:defRPr>
      </a:lvl1pPr>
    </p:titleStyle>
    <p:bodyStyle>
      <a:lvl1pPr marL="253994" indent="-253994" algn="l" defTabSz="914377" rtl="0" eaLnBrk="1" latinLnBrk="0" hangingPunct="1">
        <a:lnSpc>
          <a:spcPct val="100000"/>
        </a:lnSpc>
        <a:spcBef>
          <a:spcPts val="800"/>
        </a:spcBef>
        <a:buFont typeface="Arial" panose="020B0604020202020204" pitchFamily="34" charset="0"/>
        <a:buChar char="•"/>
        <a:defRPr sz="2400" kern="1200">
          <a:solidFill>
            <a:schemeClr val="bg1"/>
          </a:solidFill>
          <a:latin typeface="+mn-lt"/>
          <a:ea typeface="+mn-ea"/>
          <a:cs typeface="+mn-cs"/>
        </a:defRPr>
      </a:lvl1pPr>
      <a:lvl2pPr marL="759865" indent="-302676" algn="l" defTabSz="914377" rtl="0" eaLnBrk="1" latinLnBrk="0" hangingPunct="1">
        <a:lnSpc>
          <a:spcPct val="100000"/>
        </a:lnSpc>
        <a:spcBef>
          <a:spcPts val="800"/>
        </a:spcBef>
        <a:buFont typeface="Helvetica" panose="020B0604020202030204" pitchFamily="34" charset="0"/>
        <a:buChar char="–"/>
        <a:defRPr sz="2000" kern="1200">
          <a:solidFill>
            <a:schemeClr val="bg1"/>
          </a:solidFill>
          <a:latin typeface="+mn-lt"/>
          <a:ea typeface="+mn-ea"/>
          <a:cs typeface="+mn-cs"/>
        </a:defRPr>
      </a:lvl2pPr>
      <a:lvl3pPr marL="1227636" indent="-313259" algn="l" defTabSz="914377" rtl="0" eaLnBrk="1" latinLnBrk="0" hangingPunct="1">
        <a:lnSpc>
          <a:spcPct val="100000"/>
        </a:lnSpc>
        <a:spcBef>
          <a:spcPts val="800"/>
        </a:spcBef>
        <a:buFont typeface="Courier New" panose="02070309020205020404" pitchFamily="49" charset="0"/>
        <a:buChar char="o"/>
        <a:defRPr sz="2000" kern="1200">
          <a:solidFill>
            <a:schemeClr val="bg1"/>
          </a:solidFill>
          <a:latin typeface="+mn-lt"/>
          <a:ea typeface="+mn-ea"/>
          <a:cs typeface="+mn-cs"/>
        </a:defRPr>
      </a:lvl3pPr>
      <a:lvl4pPr marL="1640376" indent="-241294" algn="l" defTabSz="914377" rtl="0" eaLnBrk="1" latinLnBrk="0" hangingPunct="1">
        <a:lnSpc>
          <a:spcPct val="100000"/>
        </a:lnSpc>
        <a:spcBef>
          <a:spcPts val="800"/>
        </a:spcBef>
        <a:buFont typeface="Wingdings" panose="05000000000000000000" pitchFamily="2" charset="2"/>
        <a:buChar char="§"/>
        <a:defRPr sz="1800" kern="1200">
          <a:solidFill>
            <a:schemeClr val="bg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guide id="4" orient="horz" pos="381">
          <p15:clr>
            <a:srgbClr val="F26B43"/>
          </p15:clr>
        </p15:guide>
        <p15:guide id="5" orient="horz" pos="393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8283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5400000">
            <a:off x="9509920" y="2743200"/>
            <a:ext cx="6858000" cy="1371600"/>
          </a:xfrm>
          <a:prstGeom prst="rect">
            <a:avLst/>
          </a:prstGeom>
        </p:spPr>
      </p:pic>
      <p:sp>
        <p:nvSpPr>
          <p:cNvPr id="5" name="Microsoft Confidential">
            <a:extLst>
              <a:ext uri="{FF2B5EF4-FFF2-40B4-BE49-F238E27FC236}">
                <a16:creationId xmlns:a16="http://schemas.microsoft.com/office/drawing/2014/main" id="{49FE572C-03BF-C7EC-BB77-AEF1DFEA387C}"/>
              </a:ext>
              <a:ext uri="{C183D7F6-B498-43B3-948B-1728B52AA6E4}">
                <adec:decorative xmlns:adec="http://schemas.microsoft.com/office/drawing/2017/decorative" val="1"/>
              </a:ext>
            </a:extLst>
          </p:cNvPr>
          <p:cNvSpPr txBox="1"/>
          <p:nvPr userDrawn="1"/>
        </p:nvSpPr>
        <p:spPr>
          <a:xfrm>
            <a:off x="4084320" y="6517900"/>
            <a:ext cx="4023360" cy="217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1" tIns="45711" rIns="45711" bIns="45711" anchor="ctr">
            <a:spAutoFit/>
          </a:bodyPr>
          <a:lstStyle>
            <a:lvl1pPr algn="ctr">
              <a:defRPr sz="1000">
                <a:solidFill>
                  <a:srgbClr val="FFFFFF"/>
                </a:solidFill>
              </a:defRPr>
            </a:lvl1pPr>
          </a:lstStyle>
          <a:p>
            <a:pPr marL="0" marR="0" lvl="0" indent="0" algn="ctr" defTabSz="914225"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B1B3B3"/>
                </a:solidFill>
                <a:effectLst/>
                <a:uLnTx/>
                <a:uFillTx/>
                <a:latin typeface="+mn-lt"/>
                <a:ea typeface="Calibri"/>
                <a:cs typeface="Calibri"/>
                <a:sym typeface="Calibri"/>
              </a:rPr>
              <a:t>MICROSOFT CONFIDENTIAL</a:t>
            </a:r>
          </a:p>
        </p:txBody>
      </p:sp>
    </p:spTree>
    <p:extLst>
      <p:ext uri="{BB962C8B-B14F-4D97-AF65-F5344CB8AC3E}">
        <p14:creationId xmlns:p14="http://schemas.microsoft.com/office/powerpoint/2010/main" val="2715806743"/>
      </p:ext>
    </p:extLst>
  </p:cSld>
  <p:clrMap bg1="dk1" tx1="lt1" bg2="dk2" tx2="lt2" accent1="accent1" accent2="accent2" accent3="accent3" accent4="accent4" accent5="accent5" accent6="accent6" hlink="hlink" folHlink="folHlink"/>
  <p:sldLayoutIdLst>
    <p:sldLayoutId id="2147484078" r:id="rId1"/>
    <p:sldLayoutId id="2147484087" r:id="rId2"/>
    <p:sldLayoutId id="2147484089" r:id="rId3"/>
    <p:sldLayoutId id="2147484090" r:id="rId4"/>
    <p:sldLayoutId id="2147484091" r:id="rId5"/>
  </p:sldLayoutIdLst>
  <p:transition>
    <p:fade/>
  </p:transition>
  <p:hf sldNum="0" hdr="0" ftr="0" dt="0"/>
  <p:txStyles>
    <p:titleStyle>
      <a:lvl1pPr algn="l" defTabSz="932563" rtl="0" eaLnBrk="1" latinLnBrk="0" hangingPunct="1">
        <a:lnSpc>
          <a:spcPct val="100000"/>
        </a:lnSpc>
        <a:spcBef>
          <a:spcPct val="0"/>
        </a:spcBef>
        <a:buNone/>
        <a:defRPr lang="en-US" sz="3137"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1" orient="horz" pos="4008">
          <p15:clr>
            <a:srgbClr val="F26B43"/>
          </p15:clr>
        </p15:guide>
        <p15:guide id="32" pos="7469">
          <p15:clr>
            <a:srgbClr val="C35EA4"/>
          </p15:clr>
        </p15:guide>
        <p15:guide id="33" pos="764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73.xml"/><Relationship Id="rId6" Type="http://schemas.openxmlformats.org/officeDocument/2006/relationships/image" Target="../media/image62.svg"/><Relationship Id="rId11" Type="http://schemas.openxmlformats.org/officeDocument/2006/relationships/image" Target="../media/image30.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slides/_rels/slide11.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59.png"/><Relationship Id="rId7"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73.xml"/><Relationship Id="rId6" Type="http://schemas.openxmlformats.org/officeDocument/2006/relationships/image" Target="../media/image62.svg"/><Relationship Id="rId11" Type="http://schemas.openxmlformats.org/officeDocument/2006/relationships/image" Target="../media/image30.png"/><Relationship Id="rId5" Type="http://schemas.openxmlformats.org/officeDocument/2006/relationships/image" Target="../media/image61.png"/><Relationship Id="rId10" Type="http://schemas.openxmlformats.org/officeDocument/2006/relationships/image" Target="../media/image70.svg"/><Relationship Id="rId4" Type="http://schemas.openxmlformats.org/officeDocument/2006/relationships/image" Target="../media/image60.sv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image" Target="../media/image71.emf"/><Relationship Id="rId1" Type="http://schemas.openxmlformats.org/officeDocument/2006/relationships/slideLayout" Target="../slideLayouts/slideLayout73.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 Id="rId9" Type="http://schemas.openxmlformats.org/officeDocument/2006/relationships/image" Target="../media/image78.emf"/></Relationships>
</file>

<file path=ppt/slides/_rels/slide13.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82.svg"/><Relationship Id="rId11" Type="http://schemas.openxmlformats.org/officeDocument/2006/relationships/image" Target="../media/image30.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image" Target="../media/image98.png"/><Relationship Id="rId18" Type="http://schemas.openxmlformats.org/officeDocument/2006/relationships/image" Target="../media/image103.svg"/><Relationship Id="rId26" Type="http://schemas.openxmlformats.org/officeDocument/2006/relationships/image" Target="../media/image111.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2.emf"/><Relationship Id="rId12" Type="http://schemas.openxmlformats.org/officeDocument/2006/relationships/image" Target="../media/image97.svg"/><Relationship Id="rId17" Type="http://schemas.openxmlformats.org/officeDocument/2006/relationships/image" Target="../media/image102.png"/><Relationship Id="rId25" Type="http://schemas.openxmlformats.org/officeDocument/2006/relationships/image" Target="../media/image110.png"/><Relationship Id="rId2" Type="http://schemas.openxmlformats.org/officeDocument/2006/relationships/notesSlide" Target="../notesSlides/notesSlide15.xml"/><Relationship Id="rId16" Type="http://schemas.openxmlformats.org/officeDocument/2006/relationships/image" Target="../media/image101.svg"/><Relationship Id="rId20" Type="http://schemas.openxmlformats.org/officeDocument/2006/relationships/image" Target="../media/image105.png"/><Relationship Id="rId29" Type="http://schemas.openxmlformats.org/officeDocument/2006/relationships/image" Target="../media/image30.png"/><Relationship Id="rId1" Type="http://schemas.openxmlformats.org/officeDocument/2006/relationships/slideLayout" Target="../slideLayouts/slideLayout73.xml"/><Relationship Id="rId6" Type="http://schemas.openxmlformats.org/officeDocument/2006/relationships/image" Target="../media/image91.emf"/><Relationship Id="rId11" Type="http://schemas.openxmlformats.org/officeDocument/2006/relationships/image" Target="../media/image96.png"/><Relationship Id="rId24" Type="http://schemas.openxmlformats.org/officeDocument/2006/relationships/image" Target="../media/image109.svg"/><Relationship Id="rId5" Type="http://schemas.openxmlformats.org/officeDocument/2006/relationships/image" Target="../media/image90.emf"/><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svg"/><Relationship Id="rId9" Type="http://schemas.openxmlformats.org/officeDocument/2006/relationships/image" Target="../media/image94.emf"/><Relationship Id="rId14" Type="http://schemas.openxmlformats.org/officeDocument/2006/relationships/image" Target="../media/image99.svg"/><Relationship Id="rId22" Type="http://schemas.openxmlformats.org/officeDocument/2006/relationships/image" Target="../media/image107.svg"/><Relationship Id="rId27" Type="http://schemas.openxmlformats.org/officeDocument/2006/relationships/image" Target="../media/image11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sv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openxmlformats.org/officeDocument/2006/relationships/image" Target="../media/image117.sv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s>
</file>

<file path=ppt/slides/_rels/slide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73.xml"/><Relationship Id="rId4" Type="http://schemas.openxmlformats.org/officeDocument/2006/relationships/image" Target="../media/image125.png"/></Relationships>
</file>

<file path=ppt/slides/_rels/slide2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svg"/><Relationship Id="rId2" Type="http://schemas.openxmlformats.org/officeDocument/2006/relationships/notesSlide" Target="../notesSlides/notesSlide19.xml"/><Relationship Id="rId1" Type="http://schemas.openxmlformats.org/officeDocument/2006/relationships/slideLayout" Target="../slideLayouts/slideLayout73.xml"/><Relationship Id="rId6" Type="http://schemas.openxmlformats.org/officeDocument/2006/relationships/image" Target="../media/image129.png"/><Relationship Id="rId5" Type="http://schemas.openxmlformats.org/officeDocument/2006/relationships/image" Target="../media/image128.svg"/><Relationship Id="rId4" Type="http://schemas.openxmlformats.org/officeDocument/2006/relationships/image" Target="../media/image127.png"/><Relationship Id="rId9" Type="http://schemas.openxmlformats.org/officeDocument/2006/relationships/image" Target="../media/image132.svg"/></Relationships>
</file>

<file path=ppt/slides/_rels/slide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73.xml"/><Relationship Id="rId5" Type="http://schemas.openxmlformats.org/officeDocument/2006/relationships/image" Target="../media/image134.png"/><Relationship Id="rId4" Type="http://schemas.openxmlformats.org/officeDocument/2006/relationships/image" Target="../media/image133.png"/></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73.xml"/><Relationship Id="rId5" Type="http://schemas.openxmlformats.org/officeDocument/2006/relationships/image" Target="../media/image136.png"/><Relationship Id="rId4" Type="http://schemas.openxmlformats.org/officeDocument/2006/relationships/image" Target="../media/image135.jpeg"/></Relationships>
</file>

<file path=ppt/slides/_rels/slide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73.xml"/><Relationship Id="rId4" Type="http://schemas.openxmlformats.org/officeDocument/2006/relationships/image" Target="../media/image138.png"/></Relationships>
</file>

<file path=ppt/slides/_rels/slide2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26.png"/><Relationship Id="rId7" Type="http://schemas.openxmlformats.org/officeDocument/2006/relationships/image" Target="../media/image142.svg"/><Relationship Id="rId2" Type="http://schemas.openxmlformats.org/officeDocument/2006/relationships/notesSlide" Target="../notesSlides/notesSlide23.xml"/><Relationship Id="rId1" Type="http://schemas.openxmlformats.org/officeDocument/2006/relationships/slideLayout" Target="../slideLayouts/slideLayout73.xml"/><Relationship Id="rId6" Type="http://schemas.openxmlformats.org/officeDocument/2006/relationships/image" Target="../media/image141.png"/><Relationship Id="rId5" Type="http://schemas.openxmlformats.org/officeDocument/2006/relationships/image" Target="../media/image140.sv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svg"/></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73.xml"/><Relationship Id="rId5" Type="http://schemas.openxmlformats.org/officeDocument/2006/relationships/image" Target="../media/image148.png"/><Relationship Id="rId4" Type="http://schemas.openxmlformats.org/officeDocument/2006/relationships/image" Target="../media/image147.png"/></Relationships>
</file>

<file path=ppt/slides/_rels/slide2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5.xml"/><Relationship Id="rId1" Type="http://schemas.openxmlformats.org/officeDocument/2006/relationships/slideLayout" Target="../slideLayouts/slideLayout73.xml"/><Relationship Id="rId4" Type="http://schemas.openxmlformats.org/officeDocument/2006/relationships/image" Target="../media/image138.png"/></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6.xml"/><Relationship Id="rId1" Type="http://schemas.openxmlformats.org/officeDocument/2006/relationships/slideLayout" Target="../slideLayouts/slideLayout7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30.png"/><Relationship Id="rId2" Type="http://schemas.openxmlformats.org/officeDocument/2006/relationships/notesSlide" Target="../notesSlides/notesSlide3.xml"/><Relationship Id="rId16" Type="http://schemas.openxmlformats.org/officeDocument/2006/relationships/image" Target="../media/image44.svg"/><Relationship Id="rId1" Type="http://schemas.openxmlformats.org/officeDocument/2006/relationships/slideLayout" Target="../slideLayouts/slideLayout73.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3.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emf"/><Relationship Id="rId18" Type="http://schemas.openxmlformats.org/officeDocument/2006/relationships/image" Target="../media/image56.png"/><Relationship Id="rId3" Type="http://schemas.openxmlformats.org/officeDocument/2006/relationships/diagramData" Target="../diagrams/data1.xml"/><Relationship Id="rId21" Type="http://schemas.openxmlformats.org/officeDocument/2006/relationships/image" Target="../media/image30.png"/><Relationship Id="rId7" Type="http://schemas.microsoft.com/office/2007/relationships/diagramDrawing" Target="../diagrams/drawing1.xml"/><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8.xml"/><Relationship Id="rId16" Type="http://schemas.openxmlformats.org/officeDocument/2006/relationships/image" Target="../media/image54.svg"/><Relationship Id="rId20" Type="http://schemas.openxmlformats.org/officeDocument/2006/relationships/image" Target="../media/image58.png"/><Relationship Id="rId1" Type="http://schemas.openxmlformats.org/officeDocument/2006/relationships/slideLayout" Target="../slideLayouts/slideLayout73.xml"/><Relationship Id="rId6" Type="http://schemas.openxmlformats.org/officeDocument/2006/relationships/diagramColors" Target="../diagrams/colors1.xml"/><Relationship Id="rId11" Type="http://schemas.openxmlformats.org/officeDocument/2006/relationships/image" Target="../media/image49.emf"/><Relationship Id="rId5" Type="http://schemas.openxmlformats.org/officeDocument/2006/relationships/diagramQuickStyle" Target="../diagrams/quickStyle1.xml"/><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diagramLayout" Target="../diagrams/layout1.xml"/><Relationship Id="rId9" Type="http://schemas.openxmlformats.org/officeDocument/2006/relationships/image" Target="../media/image47.svg"/><Relationship Id="rId1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FA46-FACB-CA87-C46A-AB72D8A1EA22}"/>
              </a:ext>
            </a:extLst>
          </p:cNvPr>
          <p:cNvSpPr>
            <a:spLocks noGrp="1"/>
          </p:cNvSpPr>
          <p:nvPr>
            <p:ph type="title"/>
          </p:nvPr>
        </p:nvSpPr>
        <p:spPr/>
        <p:txBody>
          <a:bodyPr/>
          <a:lstStyle/>
          <a:p>
            <a:r>
              <a:rPr lang="en-US"/>
              <a:t>Platform Engineering</a:t>
            </a:r>
          </a:p>
        </p:txBody>
      </p:sp>
      <p:sp>
        <p:nvSpPr>
          <p:cNvPr id="3" name="Text Placeholder 2">
            <a:extLst>
              <a:ext uri="{FF2B5EF4-FFF2-40B4-BE49-F238E27FC236}">
                <a16:creationId xmlns:a16="http://schemas.microsoft.com/office/drawing/2014/main" id="{F656A951-2D06-484D-C899-54F62526DF33}"/>
              </a:ext>
            </a:extLst>
          </p:cNvPr>
          <p:cNvSpPr>
            <a:spLocks noGrp="1"/>
          </p:cNvSpPr>
          <p:nvPr>
            <p:ph type="body" idx="1"/>
          </p:nvPr>
        </p:nvSpPr>
        <p:spPr/>
        <p:txBody>
          <a:bodyPr/>
          <a:lstStyle/>
          <a:p>
            <a:r>
              <a:rPr lang="en-US"/>
              <a:t>Enabling secure developer self service</a:t>
            </a:r>
          </a:p>
        </p:txBody>
      </p:sp>
    </p:spTree>
    <p:extLst>
      <p:ext uri="{BB962C8B-B14F-4D97-AF65-F5344CB8AC3E}">
        <p14:creationId xmlns:p14="http://schemas.microsoft.com/office/powerpoint/2010/main" val="2288501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3">
            <a:extLst>
              <a:ext uri="{FF2B5EF4-FFF2-40B4-BE49-F238E27FC236}">
                <a16:creationId xmlns:a16="http://schemas.microsoft.com/office/drawing/2014/main" id="{50733D25-3CE4-3C4C-07C8-8CC586F79122}"/>
              </a:ext>
            </a:extLst>
          </p:cNvPr>
          <p:cNvSpPr txBox="1">
            <a:spLocks noGrp="1"/>
          </p:cNvSpPr>
          <p:nvPr>
            <p:ph type="title" idx="4294967295"/>
          </p:nvPr>
        </p:nvSpPr>
        <p:spPr>
          <a:xfrm>
            <a:off x="586740" y="457622"/>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Focus areas</a:t>
            </a:r>
          </a:p>
        </p:txBody>
      </p:sp>
      <p:sp>
        <p:nvSpPr>
          <p:cNvPr id="23" name="talent">
            <a:extLst>
              <a:ext uri="{FF2B5EF4-FFF2-40B4-BE49-F238E27FC236}">
                <a16:creationId xmlns:a16="http://schemas.microsoft.com/office/drawing/2014/main" id="{F2ED05D9-7990-49E7-8327-7A00A9DF8674}"/>
              </a:ext>
            </a:extLst>
          </p:cNvPr>
          <p:cNvSpPr txBox="1">
            <a:spLocks/>
          </p:cNvSpPr>
          <p:nvPr/>
        </p:nvSpPr>
        <p:spPr>
          <a:xfrm>
            <a:off x="8045102" y="1880801"/>
            <a:ext cx="3130275" cy="276999"/>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Talent &amp; Happiness</a:t>
            </a:r>
          </a:p>
        </p:txBody>
      </p:sp>
      <p:sp>
        <p:nvSpPr>
          <p:cNvPr id="24" name="collab">
            <a:extLst>
              <a:ext uri="{FF2B5EF4-FFF2-40B4-BE49-F238E27FC236}">
                <a16:creationId xmlns:a16="http://schemas.microsoft.com/office/drawing/2014/main" id="{9D82B5C1-07A4-421D-96BA-2D03F58E641F}"/>
              </a:ext>
            </a:extLst>
          </p:cNvPr>
          <p:cNvSpPr txBox="1">
            <a:spLocks/>
          </p:cNvSpPr>
          <p:nvPr/>
        </p:nvSpPr>
        <p:spPr>
          <a:xfrm>
            <a:off x="8045102" y="4670923"/>
            <a:ext cx="3516402" cy="276999"/>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Collaboration &amp; Scale</a:t>
            </a:r>
          </a:p>
        </p:txBody>
      </p:sp>
      <p:sp>
        <p:nvSpPr>
          <p:cNvPr id="25" name="trust">
            <a:extLst>
              <a:ext uri="{FF2B5EF4-FFF2-40B4-BE49-F238E27FC236}">
                <a16:creationId xmlns:a16="http://schemas.microsoft.com/office/drawing/2014/main" id="{444657D2-F8BB-4641-AEDA-483231639B23}"/>
              </a:ext>
            </a:extLst>
          </p:cNvPr>
          <p:cNvSpPr txBox="1">
            <a:spLocks/>
          </p:cNvSpPr>
          <p:nvPr/>
        </p:nvSpPr>
        <p:spPr>
          <a:xfrm>
            <a:off x="1741659" y="4684773"/>
            <a:ext cx="2292349" cy="249299"/>
          </a:xfrm>
          <a:prstGeom prst="rect">
            <a:avLst/>
          </a:prstGeom>
          <a:noFill/>
          <a:ln>
            <a:noFill/>
          </a:ln>
        </p:spPr>
        <p:txBody>
          <a:bodyPr wrap="square" lIns="0" tIns="0" rIns="0" bIns="0" rtlCol="0" anchor="ctr" anchorCtr="0">
            <a:spAutoFit/>
          </a:bodyPr>
          <a:lstStyle>
            <a:defPPr>
              <a:defRPr lang="en-US"/>
            </a:defPPr>
            <a:lvl1pPr defTabSz="932114" fontAlgn="base">
              <a:lnSpc>
                <a:spcPct val="90000"/>
              </a:lnSpc>
              <a:spcBef>
                <a:spcPct val="0"/>
              </a:spcBef>
              <a:defRPr sz="3200" spc="-60">
                <a:gradFill>
                  <a:gsLst>
                    <a:gs pos="31068">
                      <a:schemeClr val="tx1"/>
                    </a:gs>
                    <a:gs pos="52000">
                      <a:schemeClr val="tx1"/>
                    </a:gs>
                  </a:gsLst>
                  <a:lin ang="5400000" scaled="0"/>
                </a:gradFill>
                <a:latin typeface="Segoe UI Semibold"/>
              </a:defRPr>
            </a:lvl1pPr>
          </a:lstStyle>
          <a:p>
            <a:pPr marL="0" marR="0" lvl="0" indent="0" algn="r" defTabSz="932114" rtl="0" eaLnBrk="1" fontAlgn="base" latinLnBrk="0" hangingPunct="1">
              <a:lnSpc>
                <a:spcPct val="90000"/>
              </a:lnSpc>
              <a:spcBef>
                <a:spcPct val="0"/>
              </a:spcBef>
              <a:spcAft>
                <a:spcPts val="0"/>
              </a:spcAft>
              <a:buClrTx/>
              <a:buSzTx/>
              <a:buFontTx/>
              <a:buNone/>
              <a:tabLst/>
              <a:defRPr/>
            </a:pPr>
            <a:r>
              <a:rPr kumimoji="0" lang="en-US" sz="1800" b="0" i="0" u="none" strike="noStrike" kern="1200" cap="none" spc="-6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Trust &amp; Quality</a:t>
            </a:r>
          </a:p>
        </p:txBody>
      </p:sp>
      <p:sp>
        <p:nvSpPr>
          <p:cNvPr id="26" name="speed">
            <a:extLst>
              <a:ext uri="{FF2B5EF4-FFF2-40B4-BE49-F238E27FC236}">
                <a16:creationId xmlns:a16="http://schemas.microsoft.com/office/drawing/2014/main" id="{DCAF6907-8601-421A-8286-813052DD5513}"/>
              </a:ext>
            </a:extLst>
          </p:cNvPr>
          <p:cNvSpPr txBox="1">
            <a:spLocks/>
          </p:cNvSpPr>
          <p:nvPr/>
        </p:nvSpPr>
        <p:spPr>
          <a:xfrm>
            <a:off x="1037180" y="1894651"/>
            <a:ext cx="2996828" cy="249299"/>
          </a:xfrm>
          <a:prstGeom prst="rect">
            <a:avLst/>
          </a:prstGeom>
          <a:noFill/>
          <a:ln>
            <a:noFill/>
          </a:ln>
        </p:spPr>
        <p:txBody>
          <a:bodyPr wrap="square" lIns="0" tIns="0" rIns="0" bIns="0" rtlCol="0" anchor="ctr" anchorCtr="0">
            <a:spAutoFit/>
          </a:bodyPr>
          <a:lstStyle>
            <a:defPPr>
              <a:defRPr lang="en-US"/>
            </a:defPPr>
            <a:lvl1pPr defTabSz="932114" fontAlgn="base">
              <a:lnSpc>
                <a:spcPct val="90000"/>
              </a:lnSpc>
              <a:spcBef>
                <a:spcPct val="0"/>
              </a:spcBef>
              <a:defRPr sz="3200" spc="-60">
                <a:gradFill>
                  <a:gsLst>
                    <a:gs pos="31068">
                      <a:schemeClr val="tx1"/>
                    </a:gs>
                    <a:gs pos="52000">
                      <a:schemeClr val="tx1"/>
                    </a:gs>
                  </a:gsLst>
                  <a:lin ang="5400000" scaled="0"/>
                </a:gradFill>
                <a:latin typeface="Segoe UI Semibold"/>
              </a:defRPr>
            </a:lvl1pPr>
          </a:lstStyle>
          <a:p>
            <a:pPr marL="0" marR="0" lvl="0" indent="0" algn="r" defTabSz="932114" rtl="0" eaLnBrk="1" fontAlgn="base" latinLnBrk="0" hangingPunct="1">
              <a:lnSpc>
                <a:spcPct val="90000"/>
              </a:lnSpc>
              <a:spcBef>
                <a:spcPct val="0"/>
              </a:spcBef>
              <a:spcAft>
                <a:spcPts val="0"/>
              </a:spcAft>
              <a:buClrTx/>
              <a:buSzTx/>
              <a:buFontTx/>
              <a:buNone/>
              <a:tabLst/>
              <a:defRPr/>
            </a:pPr>
            <a:r>
              <a:rPr kumimoji="0" lang="en-US" sz="1800" b="0" i="0" u="none" strike="noStrike" kern="1200" cap="none" spc="-6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Speed &amp; Innovation</a:t>
            </a:r>
          </a:p>
        </p:txBody>
      </p:sp>
      <p:grpSp>
        <p:nvGrpSpPr>
          <p:cNvPr id="2" name="Group 1">
            <a:extLst>
              <a:ext uri="{FF2B5EF4-FFF2-40B4-BE49-F238E27FC236}">
                <a16:creationId xmlns:a16="http://schemas.microsoft.com/office/drawing/2014/main" id="{3F510549-BD02-409A-A73B-38AD5A78CF47}"/>
              </a:ext>
              <a:ext uri="{C183D7F6-B498-43B3-948B-1728B52AA6E4}">
                <adec:decorative xmlns:adec="http://schemas.microsoft.com/office/drawing/2017/decorative" val="1"/>
              </a:ext>
            </a:extLst>
          </p:cNvPr>
          <p:cNvGrpSpPr/>
          <p:nvPr/>
        </p:nvGrpSpPr>
        <p:grpSpPr>
          <a:xfrm>
            <a:off x="4197559" y="1530560"/>
            <a:ext cx="3796882" cy="3796881"/>
            <a:chOff x="4207720" y="1435100"/>
            <a:chExt cx="3796882" cy="3796881"/>
          </a:xfrm>
        </p:grpSpPr>
        <p:sp>
          <p:nvSpPr>
            <p:cNvPr id="28" name="outer ring">
              <a:extLst>
                <a:ext uri="{FF2B5EF4-FFF2-40B4-BE49-F238E27FC236}">
                  <a16:creationId xmlns:a16="http://schemas.microsoft.com/office/drawing/2014/main" id="{138752E3-7D2A-4048-BDDB-71137AEC2A9B}"/>
                </a:ext>
                <a:ext uri="{C183D7F6-B498-43B3-948B-1728B52AA6E4}">
                  <adec:decorative xmlns:adec="http://schemas.microsoft.com/office/drawing/2017/decorative" val="1"/>
                </a:ext>
              </a:extLst>
            </p:cNvPr>
            <p:cNvSpPr/>
            <p:nvPr/>
          </p:nvSpPr>
          <p:spPr bwMode="auto">
            <a:xfrm>
              <a:off x="4207720" y="1435100"/>
              <a:ext cx="3796882" cy="3796881"/>
            </a:xfrm>
            <a:prstGeom prst="ellipse">
              <a:avLst/>
            </a:prstGeom>
            <a:solidFill>
              <a:schemeClr val="bg1">
                <a:alpha val="10000"/>
              </a:schemeClr>
            </a:solidFill>
            <a:ln w="254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endParaRPr>
            </a:p>
          </p:txBody>
        </p:sp>
        <p:sp>
          <p:nvSpPr>
            <p:cNvPr id="33" name="Content Placeholder 2">
              <a:extLst>
                <a:ext uri="{FF2B5EF4-FFF2-40B4-BE49-F238E27FC236}">
                  <a16:creationId xmlns:a16="http://schemas.microsoft.com/office/drawing/2014/main" id="{E10AF9F9-A12F-478B-ACE5-FD1D479CE73D}"/>
                </a:ext>
              </a:extLst>
            </p:cNvPr>
            <p:cNvSpPr txBox="1">
              <a:spLocks/>
            </p:cNvSpPr>
            <p:nvPr/>
          </p:nvSpPr>
          <p:spPr>
            <a:xfrm>
              <a:off x="4883762" y="2991467"/>
              <a:ext cx="2444798" cy="684147"/>
            </a:xfrm>
            <a:prstGeom prst="rect">
              <a:avLst/>
            </a:prstGeom>
            <a:noFill/>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a:rPr>
                <a:t>Developer </a:t>
              </a:r>
              <a:endPar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a:rPr>
                <a:t>Time to Value</a:t>
              </a:r>
              <a:endPar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endParaRPr>
            </a:p>
          </p:txBody>
        </p:sp>
      </p:grpSp>
      <p:sp>
        <p:nvSpPr>
          <p:cNvPr id="42" name="Oval 41">
            <a:extLst>
              <a:ext uri="{FF2B5EF4-FFF2-40B4-BE49-F238E27FC236}">
                <a16:creationId xmlns:a16="http://schemas.microsoft.com/office/drawing/2014/main" id="{5656B0B2-1461-44EC-82D5-1C13FCE3F31D}"/>
              </a:ext>
              <a:ext uri="{C183D7F6-B498-43B3-948B-1728B52AA6E4}">
                <adec:decorative xmlns:adec="http://schemas.microsoft.com/office/drawing/2017/decorative" val="1"/>
              </a:ext>
            </a:extLst>
          </p:cNvPr>
          <p:cNvSpPr/>
          <p:nvPr/>
        </p:nvSpPr>
        <p:spPr bwMode="auto">
          <a:xfrm>
            <a:off x="4316571" y="1562100"/>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3" name="Oval 42">
            <a:extLst>
              <a:ext uri="{FF2B5EF4-FFF2-40B4-BE49-F238E27FC236}">
                <a16:creationId xmlns:a16="http://schemas.microsoft.com/office/drawing/2014/main" id="{D3BF909D-B466-4540-882F-74D6295F417A}"/>
              </a:ext>
              <a:ext uri="{C183D7F6-B498-43B3-948B-1728B52AA6E4}">
                <adec:decorative xmlns:adec="http://schemas.microsoft.com/office/drawing/2017/decorative" val="1"/>
              </a:ext>
            </a:extLst>
          </p:cNvPr>
          <p:cNvSpPr/>
          <p:nvPr/>
        </p:nvSpPr>
        <p:spPr bwMode="auto">
          <a:xfrm>
            <a:off x="6948011" y="1562100"/>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4" name="Oval 43">
            <a:extLst>
              <a:ext uri="{FF2B5EF4-FFF2-40B4-BE49-F238E27FC236}">
                <a16:creationId xmlns:a16="http://schemas.microsoft.com/office/drawing/2014/main" id="{B8E5B5C5-6015-465C-839A-38D610206D66}"/>
              </a:ext>
              <a:ext uri="{C183D7F6-B498-43B3-948B-1728B52AA6E4}">
                <adec:decorative xmlns:adec="http://schemas.microsoft.com/office/drawing/2017/decorative" val="1"/>
              </a:ext>
            </a:extLst>
          </p:cNvPr>
          <p:cNvSpPr/>
          <p:nvPr/>
        </p:nvSpPr>
        <p:spPr bwMode="auto">
          <a:xfrm>
            <a:off x="4316571" y="4352222"/>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5" name="Oval 44">
            <a:extLst>
              <a:ext uri="{FF2B5EF4-FFF2-40B4-BE49-F238E27FC236}">
                <a16:creationId xmlns:a16="http://schemas.microsoft.com/office/drawing/2014/main" id="{06F843DB-7BF8-4FF3-B844-9C4485E3C059}"/>
              </a:ext>
              <a:ext uri="{C183D7F6-B498-43B3-948B-1728B52AA6E4}">
                <adec:decorative xmlns:adec="http://schemas.microsoft.com/office/drawing/2017/decorative" val="1"/>
              </a:ext>
            </a:extLst>
          </p:cNvPr>
          <p:cNvSpPr/>
          <p:nvPr/>
        </p:nvSpPr>
        <p:spPr bwMode="auto">
          <a:xfrm>
            <a:off x="6948011" y="4352222"/>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55" name="Graphic 54">
            <a:extLst>
              <a:ext uri="{FF2B5EF4-FFF2-40B4-BE49-F238E27FC236}">
                <a16:creationId xmlns:a16="http://schemas.microsoft.com/office/drawing/2014/main" id="{779D6F0C-2034-4109-AC7C-49DDC7B5D44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231" y="4565074"/>
            <a:ext cx="513080" cy="513080"/>
          </a:xfrm>
          <a:prstGeom prst="rect">
            <a:avLst/>
          </a:prstGeom>
          <a:effectLst>
            <a:outerShdw blurRad="63500" dist="63500" dir="2700000" sx="101000" sy="101000" algn="ctr" rotWithShape="0">
              <a:srgbClr val="000000">
                <a:alpha val="15000"/>
              </a:srgbClr>
            </a:outerShdw>
          </a:effectLst>
        </p:spPr>
      </p:pic>
      <p:pic>
        <p:nvPicPr>
          <p:cNvPr id="57" name="Graphic 56">
            <a:extLst>
              <a:ext uri="{FF2B5EF4-FFF2-40B4-BE49-F238E27FC236}">
                <a16:creationId xmlns:a16="http://schemas.microsoft.com/office/drawing/2014/main" id="{C44AEB64-2806-4951-A096-5EF480D3465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6280" y="1769745"/>
            <a:ext cx="499110" cy="499110"/>
          </a:xfrm>
          <a:prstGeom prst="rect">
            <a:avLst/>
          </a:prstGeom>
          <a:effectLst>
            <a:outerShdw blurRad="63500" dist="63500" dir="2700000" sx="101000" sy="101000" algn="ctr" rotWithShape="0">
              <a:srgbClr val="000000">
                <a:alpha val="15000"/>
              </a:srgbClr>
            </a:outerShdw>
          </a:effectLst>
        </p:spPr>
      </p:pic>
      <p:pic>
        <p:nvPicPr>
          <p:cNvPr id="59" name="Graphic 58">
            <a:extLst>
              <a:ext uri="{FF2B5EF4-FFF2-40B4-BE49-F238E27FC236}">
                <a16:creationId xmlns:a16="http://schemas.microsoft.com/office/drawing/2014/main" id="{53190188-4EE7-49B1-8391-E3E37FC29FA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66451" y="1780540"/>
            <a:ext cx="477520" cy="477520"/>
          </a:xfrm>
          <a:prstGeom prst="rect">
            <a:avLst/>
          </a:prstGeom>
          <a:effectLst>
            <a:outerShdw blurRad="63500" dist="63500" dir="2700000" sx="101000" sy="101000" algn="ctr" rotWithShape="0">
              <a:srgbClr val="000000">
                <a:alpha val="15000"/>
              </a:srgbClr>
            </a:outerShdw>
          </a:effectLst>
        </p:spPr>
      </p:pic>
      <p:pic>
        <p:nvPicPr>
          <p:cNvPr id="61" name="Graphic 60">
            <a:extLst>
              <a:ext uri="{FF2B5EF4-FFF2-40B4-BE49-F238E27FC236}">
                <a16:creationId xmlns:a16="http://schemas.microsoft.com/office/drawing/2014/main" id="{5BB5A4D7-F8FA-447A-AE6F-320FB4F7F11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7152" y="4591363"/>
            <a:ext cx="436118" cy="436118"/>
          </a:xfrm>
          <a:prstGeom prst="rect">
            <a:avLst/>
          </a:prstGeom>
          <a:effectLst>
            <a:outerShdw blurRad="63500" dist="63500" dir="2700000" sx="101000" sy="101000" algn="ctr" rotWithShape="0">
              <a:srgbClr val="000000">
                <a:alpha val="15000"/>
              </a:srgbClr>
            </a:outerShdw>
          </a:effectLst>
        </p:spPr>
      </p:pic>
      <p:pic>
        <p:nvPicPr>
          <p:cNvPr id="3" name="Picture 2" descr="A logo on a black background&#10;&#10;Description automatically generated">
            <a:extLst>
              <a:ext uri="{FF2B5EF4-FFF2-40B4-BE49-F238E27FC236}">
                <a16:creationId xmlns:a16="http://schemas.microsoft.com/office/drawing/2014/main" id="{924F625C-BF1F-7CD3-C75F-9B0981CDE6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004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200"/>
                                  </p:stCondLst>
                                  <p:childTnLst>
                                    <p:animMotion origin="layout" path="M 3.54167E-6 -4.44444E-6 L 3.54167E-6 0.03542 " pathEditMode="relative" rAng="0" ptsTypes="AA">
                                      <p:cBhvr>
                                        <p:cTn id="9" dur="700" spd="-100000" fill="hold"/>
                                        <p:tgtEl>
                                          <p:spTgt spid="4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200"/>
                                  </p:stCondLst>
                                  <p:childTnLst>
                                    <p:animMotion origin="layout" path="M -1.875E-6 -4.44444E-6 L -1.875E-6 0.03542 " pathEditMode="relative" rAng="0" ptsTypes="AA">
                                      <p:cBhvr>
                                        <p:cTn id="14" dur="700" spd="-100000" fill="hold"/>
                                        <p:tgtEl>
                                          <p:spTgt spid="4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grpId="1" nodeType="withEffect">
                                  <p:stCondLst>
                                    <p:cond delay="200"/>
                                  </p:stCondLst>
                                  <p:childTnLst>
                                    <p:animMotion origin="layout" path="M 3.54167E-6 1.11111E-6 L 3.54167E-6 0.03542 " pathEditMode="relative" rAng="0" ptsTypes="AA">
                                      <p:cBhvr>
                                        <p:cTn id="19" dur="700" spd="-100000" fill="hold"/>
                                        <p:tgtEl>
                                          <p:spTgt spid="44"/>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42" presetClass="path" presetSubtype="0" decel="100000" fill="hold" grpId="1" nodeType="withEffect">
                                  <p:stCondLst>
                                    <p:cond delay="200"/>
                                  </p:stCondLst>
                                  <p:childTnLst>
                                    <p:animMotion origin="layout" path="M -1.875E-6 1.11111E-6 L -1.875E-6 0.03542 " pathEditMode="relative" rAng="0" ptsTypes="AA">
                                      <p:cBhvr>
                                        <p:cTn id="24" dur="700" spd="-100000" fill="hold"/>
                                        <p:tgtEl>
                                          <p:spTgt spid="4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45" grpId="0" animBg="1"/>
      <p:bldP spid="4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alent">
            <a:extLst>
              <a:ext uri="{FF2B5EF4-FFF2-40B4-BE49-F238E27FC236}">
                <a16:creationId xmlns:a16="http://schemas.microsoft.com/office/drawing/2014/main" id="{F2ED05D9-7990-49E7-8327-7A00A9DF8674}"/>
              </a:ext>
            </a:extLst>
          </p:cNvPr>
          <p:cNvSpPr txBox="1">
            <a:spLocks/>
          </p:cNvSpPr>
          <p:nvPr/>
        </p:nvSpPr>
        <p:spPr>
          <a:xfrm>
            <a:off x="8045102" y="1894651"/>
            <a:ext cx="3130275" cy="249299"/>
          </a:xfrm>
          <a:prstGeom prst="rect">
            <a:avLst/>
          </a:prstGeom>
          <a:noFill/>
          <a:ln>
            <a:noFill/>
          </a:ln>
        </p:spPr>
        <p:txBody>
          <a:bodyPr wrap="square" lIns="0" tIns="0" rIns="0" bIns="0" rtlCol="0" anchor="ctr" anchorCtr="0">
            <a:spAutoFit/>
          </a:bodyPr>
          <a:lstStyle/>
          <a:p>
            <a:pPr marL="0" marR="0" lvl="0" indent="0" algn="l" defTabSz="932114" rtl="0" eaLnBrk="1" fontAlgn="base" latinLnBrk="0" hangingPunct="1">
              <a:lnSpc>
                <a:spcPct val="90000"/>
              </a:lnSpc>
              <a:spcBef>
                <a:spcPct val="0"/>
              </a:spcBef>
              <a:spcAft>
                <a:spcPts val="0"/>
              </a:spcAft>
              <a:buClrTx/>
              <a:buSzTx/>
              <a:buFontTx/>
              <a:buNone/>
              <a:tabLst/>
              <a:defRPr/>
            </a:pPr>
            <a:r>
              <a:rPr kumimoji="0" lang="en-US" sz="1800" b="0" i="0" u="none" strike="noStrike" kern="1200" cap="none" spc="-6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NSAT¹</a:t>
            </a:r>
          </a:p>
        </p:txBody>
      </p:sp>
      <p:sp>
        <p:nvSpPr>
          <p:cNvPr id="24" name="collab">
            <a:extLst>
              <a:ext uri="{FF2B5EF4-FFF2-40B4-BE49-F238E27FC236}">
                <a16:creationId xmlns:a16="http://schemas.microsoft.com/office/drawing/2014/main" id="{9D82B5C1-07A4-421D-96BA-2D03F58E641F}"/>
              </a:ext>
            </a:extLst>
          </p:cNvPr>
          <p:cNvSpPr txBox="1">
            <a:spLocks/>
          </p:cNvSpPr>
          <p:nvPr/>
        </p:nvSpPr>
        <p:spPr>
          <a:xfrm>
            <a:off x="8045102" y="4684773"/>
            <a:ext cx="3516402" cy="249299"/>
          </a:xfrm>
          <a:prstGeom prst="rect">
            <a:avLst/>
          </a:prstGeom>
          <a:noFill/>
          <a:ln>
            <a:noFill/>
          </a:ln>
        </p:spPr>
        <p:txBody>
          <a:bodyPr wrap="square" lIns="0" tIns="0" rIns="0" bIns="0" rtlCol="0" anchor="ctr" anchorCtr="0">
            <a:spAutoFit/>
          </a:bodyPr>
          <a:lstStyle/>
          <a:p>
            <a:pPr marL="0" marR="0" lvl="0" indent="0" algn="l" defTabSz="932114" rtl="0" eaLnBrk="1" fontAlgn="base" latinLnBrk="0" hangingPunct="1">
              <a:lnSpc>
                <a:spcPct val="90000"/>
              </a:lnSpc>
              <a:spcBef>
                <a:spcPct val="0"/>
              </a:spcBef>
              <a:spcAft>
                <a:spcPts val="0"/>
              </a:spcAft>
              <a:buClrTx/>
              <a:buSzTx/>
              <a:buFontTx/>
              <a:buNone/>
              <a:tabLst/>
              <a:defRPr/>
            </a:pPr>
            <a:r>
              <a:rPr kumimoji="0" lang="en-US" sz="1800" b="0" i="0" u="none" strike="noStrike" kern="1200" cap="none" spc="-6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Open Source &amp; </a:t>
            </a:r>
            <a:r>
              <a:rPr kumimoji="0" lang="en-US" sz="1800" b="0" i="0" u="none" strike="noStrike" kern="1200" cap="none" spc="-6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InnerSource</a:t>
            </a:r>
            <a:endParaRPr kumimoji="0" lang="en-US" sz="1800" b="0" i="0" u="none" strike="noStrike" kern="1200" cap="none" spc="-6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25" name="trust">
            <a:extLst>
              <a:ext uri="{FF2B5EF4-FFF2-40B4-BE49-F238E27FC236}">
                <a16:creationId xmlns:a16="http://schemas.microsoft.com/office/drawing/2014/main" id="{444657D2-F8BB-4641-AEDA-483231639B23}"/>
              </a:ext>
            </a:extLst>
          </p:cNvPr>
          <p:cNvSpPr txBox="1">
            <a:spLocks/>
          </p:cNvSpPr>
          <p:nvPr/>
        </p:nvSpPr>
        <p:spPr>
          <a:xfrm>
            <a:off x="1741659" y="4684773"/>
            <a:ext cx="2292349" cy="249299"/>
          </a:xfrm>
          <a:prstGeom prst="rect">
            <a:avLst/>
          </a:prstGeom>
          <a:noFill/>
          <a:ln>
            <a:noFill/>
          </a:ln>
        </p:spPr>
        <p:txBody>
          <a:bodyPr wrap="square" lIns="0" tIns="0" rIns="0" bIns="0" rtlCol="0" anchor="ctr" anchorCtr="0">
            <a:spAutoFit/>
          </a:bodyPr>
          <a:lstStyle>
            <a:defPPr>
              <a:defRPr lang="en-US"/>
            </a:defPPr>
            <a:lvl1pPr defTabSz="932114" fontAlgn="base">
              <a:lnSpc>
                <a:spcPct val="90000"/>
              </a:lnSpc>
              <a:spcBef>
                <a:spcPct val="0"/>
              </a:spcBef>
              <a:defRPr sz="3200" spc="-60">
                <a:gradFill>
                  <a:gsLst>
                    <a:gs pos="31068">
                      <a:schemeClr val="tx1"/>
                    </a:gs>
                    <a:gs pos="52000">
                      <a:schemeClr val="tx1"/>
                    </a:gs>
                  </a:gsLst>
                  <a:lin ang="5400000" scaled="0"/>
                </a:gradFill>
                <a:latin typeface="Segoe UI Semibold"/>
              </a:defRPr>
            </a:lvl1pPr>
          </a:lstStyle>
          <a:p>
            <a:pPr marL="0" marR="0" lvl="0" indent="0" algn="r" defTabSz="932114" rtl="0" eaLnBrk="1" fontAlgn="base" latinLnBrk="0" hangingPunct="1">
              <a:lnSpc>
                <a:spcPct val="90000"/>
              </a:lnSpc>
              <a:spcBef>
                <a:spcPct val="0"/>
              </a:spcBef>
              <a:spcAft>
                <a:spcPts val="0"/>
              </a:spcAft>
              <a:buClrTx/>
              <a:buSzTx/>
              <a:buFontTx/>
              <a:buNone/>
              <a:tabLst/>
              <a:defRPr/>
            </a:pPr>
            <a:r>
              <a:rPr kumimoji="0" lang="en-US" sz="1800" b="0" i="0" u="none" strike="noStrike" kern="1200" cap="none" spc="-6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MTTR</a:t>
            </a:r>
          </a:p>
        </p:txBody>
      </p:sp>
      <p:sp>
        <p:nvSpPr>
          <p:cNvPr id="26" name="speed">
            <a:extLst>
              <a:ext uri="{FF2B5EF4-FFF2-40B4-BE49-F238E27FC236}">
                <a16:creationId xmlns:a16="http://schemas.microsoft.com/office/drawing/2014/main" id="{DCAF6907-8601-421A-8286-813052DD5513}"/>
              </a:ext>
            </a:extLst>
          </p:cNvPr>
          <p:cNvSpPr txBox="1">
            <a:spLocks/>
          </p:cNvSpPr>
          <p:nvPr/>
        </p:nvSpPr>
        <p:spPr>
          <a:xfrm>
            <a:off x="1037180" y="1894651"/>
            <a:ext cx="2996828" cy="249299"/>
          </a:xfrm>
          <a:prstGeom prst="rect">
            <a:avLst/>
          </a:prstGeom>
          <a:noFill/>
          <a:ln>
            <a:noFill/>
          </a:ln>
        </p:spPr>
        <p:txBody>
          <a:bodyPr wrap="square" lIns="0" tIns="0" rIns="0" bIns="0" rtlCol="0" anchor="ctr" anchorCtr="0">
            <a:spAutoFit/>
          </a:bodyPr>
          <a:lstStyle>
            <a:defPPr>
              <a:defRPr lang="en-US"/>
            </a:defPPr>
            <a:lvl1pPr defTabSz="932114" fontAlgn="base">
              <a:lnSpc>
                <a:spcPct val="90000"/>
              </a:lnSpc>
              <a:spcBef>
                <a:spcPct val="0"/>
              </a:spcBef>
              <a:defRPr sz="3200" spc="-60">
                <a:gradFill>
                  <a:gsLst>
                    <a:gs pos="31068">
                      <a:schemeClr val="tx1"/>
                    </a:gs>
                    <a:gs pos="52000">
                      <a:schemeClr val="tx1"/>
                    </a:gs>
                  </a:gsLst>
                  <a:lin ang="5400000" scaled="0"/>
                </a:gradFill>
                <a:latin typeface="Segoe UI Semibold"/>
              </a:defRPr>
            </a:lvl1pPr>
          </a:lstStyle>
          <a:p>
            <a:pPr marL="0" marR="0" lvl="0" indent="0" algn="r" defTabSz="932114" rtl="0" eaLnBrk="1" fontAlgn="base" latinLnBrk="0" hangingPunct="1">
              <a:lnSpc>
                <a:spcPct val="90000"/>
              </a:lnSpc>
              <a:spcBef>
                <a:spcPct val="0"/>
              </a:spcBef>
              <a:spcAft>
                <a:spcPts val="0"/>
              </a:spcAft>
              <a:buClrTx/>
              <a:buSzTx/>
              <a:buFontTx/>
              <a:buNone/>
              <a:tabLst/>
              <a:defRPr/>
            </a:pPr>
            <a:r>
              <a:rPr kumimoji="0" lang="en-US" sz="1800" b="0" i="0" u="none" strike="noStrike" kern="1200" cap="none" spc="-6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DORA metrics</a:t>
            </a:r>
          </a:p>
        </p:txBody>
      </p:sp>
      <p:grpSp>
        <p:nvGrpSpPr>
          <p:cNvPr id="2" name="Group 1">
            <a:extLst>
              <a:ext uri="{FF2B5EF4-FFF2-40B4-BE49-F238E27FC236}">
                <a16:creationId xmlns:a16="http://schemas.microsoft.com/office/drawing/2014/main" id="{3F510549-BD02-409A-A73B-38AD5A78CF47}"/>
              </a:ext>
              <a:ext uri="{C183D7F6-B498-43B3-948B-1728B52AA6E4}">
                <adec:decorative xmlns:adec="http://schemas.microsoft.com/office/drawing/2017/decorative" val="1"/>
              </a:ext>
            </a:extLst>
          </p:cNvPr>
          <p:cNvGrpSpPr/>
          <p:nvPr/>
        </p:nvGrpSpPr>
        <p:grpSpPr>
          <a:xfrm>
            <a:off x="4197559" y="1530560"/>
            <a:ext cx="3796882" cy="3796881"/>
            <a:chOff x="4207720" y="1435100"/>
            <a:chExt cx="3796882" cy="3796881"/>
          </a:xfrm>
        </p:grpSpPr>
        <p:sp>
          <p:nvSpPr>
            <p:cNvPr id="28" name="outer ring">
              <a:extLst>
                <a:ext uri="{FF2B5EF4-FFF2-40B4-BE49-F238E27FC236}">
                  <a16:creationId xmlns:a16="http://schemas.microsoft.com/office/drawing/2014/main" id="{138752E3-7D2A-4048-BDDB-71137AEC2A9B}"/>
                </a:ext>
                <a:ext uri="{C183D7F6-B498-43B3-948B-1728B52AA6E4}">
                  <adec:decorative xmlns:adec="http://schemas.microsoft.com/office/drawing/2017/decorative" val="1"/>
                </a:ext>
              </a:extLst>
            </p:cNvPr>
            <p:cNvSpPr/>
            <p:nvPr/>
          </p:nvSpPr>
          <p:spPr bwMode="auto">
            <a:xfrm>
              <a:off x="4207720" y="1435100"/>
              <a:ext cx="3796882" cy="3796881"/>
            </a:xfrm>
            <a:prstGeom prst="ellipse">
              <a:avLst/>
            </a:prstGeom>
            <a:solidFill>
              <a:schemeClr val="bg1">
                <a:alpha val="10000"/>
              </a:schemeClr>
            </a:solidFill>
            <a:ln w="254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endParaRPr>
            </a:p>
          </p:txBody>
        </p:sp>
        <p:sp>
          <p:nvSpPr>
            <p:cNvPr id="33" name="Content Placeholder 2">
              <a:extLst>
                <a:ext uri="{FF2B5EF4-FFF2-40B4-BE49-F238E27FC236}">
                  <a16:creationId xmlns:a16="http://schemas.microsoft.com/office/drawing/2014/main" id="{E10AF9F9-A12F-478B-ACE5-FD1D479CE73D}"/>
                </a:ext>
              </a:extLst>
            </p:cNvPr>
            <p:cNvSpPr txBox="1">
              <a:spLocks/>
            </p:cNvSpPr>
            <p:nvPr/>
          </p:nvSpPr>
          <p:spPr>
            <a:xfrm>
              <a:off x="4883762" y="2991467"/>
              <a:ext cx="2444798" cy="684147"/>
            </a:xfrm>
            <a:prstGeom prst="rect">
              <a:avLst/>
            </a:prstGeom>
            <a:noFill/>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a:rPr>
                <a:t>Developer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a:rPr>
                <a:t>Time to Value</a:t>
              </a:r>
            </a:p>
          </p:txBody>
        </p:sp>
      </p:grpSp>
      <p:sp>
        <p:nvSpPr>
          <p:cNvPr id="42" name="Oval 41">
            <a:extLst>
              <a:ext uri="{FF2B5EF4-FFF2-40B4-BE49-F238E27FC236}">
                <a16:creationId xmlns:a16="http://schemas.microsoft.com/office/drawing/2014/main" id="{5656B0B2-1461-44EC-82D5-1C13FCE3F31D}"/>
              </a:ext>
              <a:ext uri="{C183D7F6-B498-43B3-948B-1728B52AA6E4}">
                <adec:decorative xmlns:adec="http://schemas.microsoft.com/office/drawing/2017/decorative" val="1"/>
              </a:ext>
            </a:extLst>
          </p:cNvPr>
          <p:cNvSpPr/>
          <p:nvPr/>
        </p:nvSpPr>
        <p:spPr bwMode="auto">
          <a:xfrm>
            <a:off x="4316571" y="1562100"/>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3" name="Oval 42">
            <a:extLst>
              <a:ext uri="{FF2B5EF4-FFF2-40B4-BE49-F238E27FC236}">
                <a16:creationId xmlns:a16="http://schemas.microsoft.com/office/drawing/2014/main" id="{D3BF909D-B466-4540-882F-74D6295F417A}"/>
              </a:ext>
              <a:ext uri="{C183D7F6-B498-43B3-948B-1728B52AA6E4}">
                <adec:decorative xmlns:adec="http://schemas.microsoft.com/office/drawing/2017/decorative" val="1"/>
              </a:ext>
            </a:extLst>
          </p:cNvPr>
          <p:cNvSpPr/>
          <p:nvPr/>
        </p:nvSpPr>
        <p:spPr bwMode="auto">
          <a:xfrm>
            <a:off x="6948011" y="1562100"/>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4" name="Oval 43">
            <a:extLst>
              <a:ext uri="{FF2B5EF4-FFF2-40B4-BE49-F238E27FC236}">
                <a16:creationId xmlns:a16="http://schemas.microsoft.com/office/drawing/2014/main" id="{B8E5B5C5-6015-465C-839A-38D610206D66}"/>
              </a:ext>
              <a:ext uri="{C183D7F6-B498-43B3-948B-1728B52AA6E4}">
                <adec:decorative xmlns:adec="http://schemas.microsoft.com/office/drawing/2017/decorative" val="1"/>
              </a:ext>
            </a:extLst>
          </p:cNvPr>
          <p:cNvSpPr/>
          <p:nvPr/>
        </p:nvSpPr>
        <p:spPr bwMode="auto">
          <a:xfrm>
            <a:off x="4316571" y="4352222"/>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5" name="Oval 44">
            <a:extLst>
              <a:ext uri="{FF2B5EF4-FFF2-40B4-BE49-F238E27FC236}">
                <a16:creationId xmlns:a16="http://schemas.microsoft.com/office/drawing/2014/main" id="{06F843DB-7BF8-4FF3-B844-9C4485E3C059}"/>
              </a:ext>
              <a:ext uri="{C183D7F6-B498-43B3-948B-1728B52AA6E4}">
                <adec:decorative xmlns:adec="http://schemas.microsoft.com/office/drawing/2017/decorative" val="1"/>
              </a:ext>
            </a:extLst>
          </p:cNvPr>
          <p:cNvSpPr/>
          <p:nvPr/>
        </p:nvSpPr>
        <p:spPr bwMode="auto">
          <a:xfrm>
            <a:off x="6948011" y="4352222"/>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55" name="Graphic 54">
            <a:extLst>
              <a:ext uri="{FF2B5EF4-FFF2-40B4-BE49-F238E27FC236}">
                <a16:creationId xmlns:a16="http://schemas.microsoft.com/office/drawing/2014/main" id="{779D6F0C-2034-4109-AC7C-49DDC7B5D44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231" y="4565074"/>
            <a:ext cx="513080" cy="513080"/>
          </a:xfrm>
          <a:prstGeom prst="rect">
            <a:avLst/>
          </a:prstGeom>
          <a:effectLst>
            <a:outerShdw blurRad="63500" dist="63500" dir="2700000" sx="101000" sy="101000" algn="ctr" rotWithShape="0">
              <a:srgbClr val="000000">
                <a:alpha val="15000"/>
              </a:srgbClr>
            </a:outerShdw>
          </a:effectLst>
        </p:spPr>
      </p:pic>
      <p:pic>
        <p:nvPicPr>
          <p:cNvPr id="57" name="Graphic 56">
            <a:extLst>
              <a:ext uri="{FF2B5EF4-FFF2-40B4-BE49-F238E27FC236}">
                <a16:creationId xmlns:a16="http://schemas.microsoft.com/office/drawing/2014/main" id="{C44AEB64-2806-4951-A096-5EF480D3465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6280" y="1769745"/>
            <a:ext cx="499110" cy="499110"/>
          </a:xfrm>
          <a:prstGeom prst="rect">
            <a:avLst/>
          </a:prstGeom>
          <a:effectLst>
            <a:outerShdw blurRad="63500" dist="63500" dir="2700000" sx="101000" sy="101000" algn="ctr" rotWithShape="0">
              <a:srgbClr val="000000">
                <a:alpha val="15000"/>
              </a:srgbClr>
            </a:outerShdw>
          </a:effectLst>
        </p:spPr>
      </p:pic>
      <p:pic>
        <p:nvPicPr>
          <p:cNvPr id="59" name="Graphic 58">
            <a:extLst>
              <a:ext uri="{FF2B5EF4-FFF2-40B4-BE49-F238E27FC236}">
                <a16:creationId xmlns:a16="http://schemas.microsoft.com/office/drawing/2014/main" id="{53190188-4EE7-49B1-8391-E3E37FC29FA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166451" y="1780540"/>
            <a:ext cx="477520" cy="477520"/>
          </a:xfrm>
          <a:prstGeom prst="rect">
            <a:avLst/>
          </a:prstGeom>
          <a:effectLst>
            <a:outerShdw blurRad="63500" dist="63500" dir="2700000" sx="101000" sy="101000" algn="ctr" rotWithShape="0">
              <a:srgbClr val="000000">
                <a:alpha val="15000"/>
              </a:srgbClr>
            </a:outerShdw>
          </a:effectLst>
        </p:spPr>
      </p:pic>
      <p:pic>
        <p:nvPicPr>
          <p:cNvPr id="61" name="Graphic 60">
            <a:extLst>
              <a:ext uri="{FF2B5EF4-FFF2-40B4-BE49-F238E27FC236}">
                <a16:creationId xmlns:a16="http://schemas.microsoft.com/office/drawing/2014/main" id="{5BB5A4D7-F8FA-447A-AE6F-320FB4F7F11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187152" y="4591363"/>
            <a:ext cx="436118" cy="436118"/>
          </a:xfrm>
          <a:prstGeom prst="rect">
            <a:avLst/>
          </a:prstGeom>
          <a:effectLst>
            <a:outerShdw blurRad="63500" dist="63500" dir="2700000" sx="101000" sy="101000" algn="ctr" rotWithShape="0">
              <a:srgbClr val="000000">
                <a:alpha val="15000"/>
              </a:srgbClr>
            </a:outerShdw>
          </a:effectLst>
        </p:spPr>
      </p:pic>
      <p:sp>
        <p:nvSpPr>
          <p:cNvPr id="18" name="TextBox 17">
            <a:extLst>
              <a:ext uri="{FF2B5EF4-FFF2-40B4-BE49-F238E27FC236}">
                <a16:creationId xmlns:a16="http://schemas.microsoft.com/office/drawing/2014/main" id="{123BF596-87C6-4B83-9E39-3B28AE1DA5E5}"/>
              </a:ext>
            </a:extLst>
          </p:cNvPr>
          <p:cNvSpPr txBox="1">
            <a:spLocks/>
          </p:cNvSpPr>
          <p:nvPr/>
        </p:nvSpPr>
        <p:spPr>
          <a:xfrm>
            <a:off x="1106488" y="5004812"/>
            <a:ext cx="2958097" cy="443198"/>
          </a:xfrm>
          <a:prstGeom prst="rect">
            <a:avLst/>
          </a:prstGeom>
          <a:noFill/>
          <a:ln>
            <a:noFill/>
          </a:ln>
        </p:spPr>
        <p:txBody>
          <a:bodyPr wrap="square" lIns="0" tIns="0" rIns="0" bIns="0" rtlCol="0" anchor="t" anchorCtr="0">
            <a:spAutoFit/>
          </a:bodyPr>
          <a:lstStyle>
            <a:defPPr>
              <a:defRPr lang="en-US"/>
            </a:defPPr>
            <a:lvl1pPr defTabSz="932114" fontAlgn="base">
              <a:lnSpc>
                <a:spcPct val="90000"/>
              </a:lnSpc>
              <a:spcBef>
                <a:spcPct val="0"/>
              </a:spcBef>
              <a:defRPr sz="3200" spc="-60">
                <a:gradFill>
                  <a:gsLst>
                    <a:gs pos="31068">
                      <a:schemeClr val="tx1"/>
                    </a:gs>
                    <a:gs pos="52000">
                      <a:schemeClr val="tx1"/>
                    </a:gs>
                  </a:gsLst>
                  <a:lin ang="5400000" scaled="0"/>
                </a:gradFill>
                <a:latin typeface="Segoe UI Semibold"/>
              </a:defRPr>
            </a:lvl1pPr>
          </a:lstStyle>
          <a:p>
            <a:pPr marL="0" marR="0" lvl="0" indent="0" algn="r" defTabSz="932114"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For incidents,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security and compliance bugs</a:t>
            </a:r>
          </a:p>
        </p:txBody>
      </p:sp>
      <p:sp>
        <p:nvSpPr>
          <p:cNvPr id="19" name="TextBox 18">
            <a:extLst>
              <a:ext uri="{FF2B5EF4-FFF2-40B4-BE49-F238E27FC236}">
                <a16:creationId xmlns:a16="http://schemas.microsoft.com/office/drawing/2014/main" id="{A2C4AFB4-79E5-49B9-A722-8278A035D4EC}"/>
              </a:ext>
            </a:extLst>
          </p:cNvPr>
          <p:cNvSpPr txBox="1">
            <a:spLocks/>
          </p:cNvSpPr>
          <p:nvPr/>
        </p:nvSpPr>
        <p:spPr>
          <a:xfrm>
            <a:off x="1398315" y="2215487"/>
            <a:ext cx="2636381" cy="221599"/>
          </a:xfrm>
          <a:prstGeom prst="rect">
            <a:avLst/>
          </a:prstGeom>
          <a:noFill/>
          <a:ln>
            <a:noFill/>
          </a:ln>
        </p:spPr>
        <p:txBody>
          <a:bodyPr wrap="square" lIns="0" tIns="0" rIns="0" bIns="0" rtlCol="0" anchor="t" anchorCtr="0">
            <a:spAutoFit/>
          </a:bodyPr>
          <a:lstStyle>
            <a:defPPr>
              <a:defRPr lang="en-US"/>
            </a:defPPr>
            <a:lvl1pPr defTabSz="932114" fontAlgn="base">
              <a:lnSpc>
                <a:spcPct val="90000"/>
              </a:lnSpc>
              <a:spcBef>
                <a:spcPct val="0"/>
              </a:spcBef>
              <a:defRPr sz="3200" spc="-60">
                <a:gradFill>
                  <a:gsLst>
                    <a:gs pos="31068">
                      <a:schemeClr val="tx1"/>
                    </a:gs>
                    <a:gs pos="52000">
                      <a:schemeClr val="tx1"/>
                    </a:gs>
                  </a:gsLst>
                  <a:lin ang="5400000" scaled="0"/>
                </a:gradFill>
                <a:latin typeface="Segoe UI Semibold"/>
              </a:defRPr>
            </a:lvl1pPr>
          </a:lstStyle>
          <a:p>
            <a:pPr marL="0" marR="0" lvl="0" indent="0" algn="r" defTabSz="932114"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Code velocity</a:t>
            </a:r>
          </a:p>
        </p:txBody>
      </p:sp>
      <p:sp>
        <p:nvSpPr>
          <p:cNvPr id="20" name="TextBox 19">
            <a:extLst>
              <a:ext uri="{FF2B5EF4-FFF2-40B4-BE49-F238E27FC236}">
                <a16:creationId xmlns:a16="http://schemas.microsoft.com/office/drawing/2014/main" id="{5C92647C-027F-48BC-A1A9-7DC2C59BA4EC}"/>
              </a:ext>
            </a:extLst>
          </p:cNvPr>
          <p:cNvSpPr txBox="1">
            <a:spLocks/>
          </p:cNvSpPr>
          <p:nvPr/>
        </p:nvSpPr>
        <p:spPr>
          <a:xfrm>
            <a:off x="8039100" y="5004812"/>
            <a:ext cx="2501280" cy="492443"/>
          </a:xfrm>
          <a:prstGeom prst="rect">
            <a:avLst/>
          </a:prstGeom>
          <a:noFill/>
          <a:ln>
            <a:noFill/>
          </a:ln>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Contributions and manual steps for workflows</a:t>
            </a:r>
          </a:p>
        </p:txBody>
      </p:sp>
      <p:sp>
        <p:nvSpPr>
          <p:cNvPr id="21" name="TextBox 20">
            <a:extLst>
              <a:ext uri="{FF2B5EF4-FFF2-40B4-BE49-F238E27FC236}">
                <a16:creationId xmlns:a16="http://schemas.microsoft.com/office/drawing/2014/main" id="{9603A543-0676-4A67-993A-5B81072CD393}"/>
              </a:ext>
            </a:extLst>
          </p:cNvPr>
          <p:cNvSpPr txBox="1">
            <a:spLocks/>
          </p:cNvSpPr>
          <p:nvPr/>
        </p:nvSpPr>
        <p:spPr>
          <a:xfrm>
            <a:off x="8039100" y="2215487"/>
            <a:ext cx="2572842" cy="246221"/>
          </a:xfrm>
          <a:prstGeom prst="rect">
            <a:avLst/>
          </a:prstGeom>
          <a:noFill/>
          <a:ln>
            <a:noFill/>
          </a:ln>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Critical dev workflow times</a:t>
            </a:r>
          </a:p>
        </p:txBody>
      </p:sp>
      <p:sp>
        <p:nvSpPr>
          <p:cNvPr id="29" name="TextBox 28">
            <a:extLst>
              <a:ext uri="{FF2B5EF4-FFF2-40B4-BE49-F238E27FC236}">
                <a16:creationId xmlns:a16="http://schemas.microsoft.com/office/drawing/2014/main" id="{9548736E-5F1E-458A-988D-EFEE8D0FCC59}"/>
              </a:ext>
            </a:extLst>
          </p:cNvPr>
          <p:cNvSpPr txBox="1"/>
          <p:nvPr/>
        </p:nvSpPr>
        <p:spPr>
          <a:xfrm>
            <a:off x="584200" y="6269038"/>
            <a:ext cx="6778008" cy="209078"/>
          </a:xfrm>
          <a:prstGeom prst="rect">
            <a:avLst/>
          </a:prstGeom>
          <a:noFill/>
        </p:spPr>
        <p:txBody>
          <a:bodyPr wrap="square" lIns="0" tIns="0" rIns="0" bIns="0">
            <a:noAutofit/>
          </a:bodyPr>
          <a:lstStyle>
            <a:defPPr>
              <a:defRPr lang="en-US"/>
            </a:defPPr>
            <a:lvl1pPr marR="0" lvl="0" indent="0" algn="r" fontAlgn="auto">
              <a:lnSpc>
                <a:spcPct val="90000"/>
              </a:lnSpc>
              <a:spcBef>
                <a:spcPts val="0"/>
              </a:spcBef>
              <a:spcAft>
                <a:spcPts val="0"/>
              </a:spcAft>
              <a:buClrTx/>
              <a:buSzTx/>
              <a:buFontTx/>
              <a:buNone/>
              <a:tabLst/>
              <a:defRPr sz="1600">
                <a:latin typeface="+mj-lt"/>
              </a:defRPr>
            </a:lvl1p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¹ NSAT = Net satisfaction score     ² MTTR = Mean-time-to-remediate</a:t>
            </a:r>
          </a:p>
        </p:txBody>
      </p:sp>
      <p:pic>
        <p:nvPicPr>
          <p:cNvPr id="3" name="Picture 2" descr="A logo on a black background&#10;&#10;Description automatically generated">
            <a:extLst>
              <a:ext uri="{FF2B5EF4-FFF2-40B4-BE49-F238E27FC236}">
                <a16:creationId xmlns:a16="http://schemas.microsoft.com/office/drawing/2014/main" id="{593BEE9F-09BD-8A59-9394-6E2A0CCDFF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32807" y="6001854"/>
            <a:ext cx="1659193" cy="7434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3">
            <a:extLst>
              <a:ext uri="{FF2B5EF4-FFF2-40B4-BE49-F238E27FC236}">
                <a16:creationId xmlns:a16="http://schemas.microsoft.com/office/drawing/2014/main" id="{C7DBD1E4-1416-77FE-9560-C2CC1AB2C3D7}"/>
              </a:ext>
            </a:extLst>
          </p:cNvPr>
          <p:cNvSpPr txBox="1">
            <a:spLocks noGrp="1"/>
          </p:cNvSpPr>
          <p:nvPr>
            <p:ph type="title" idx="4294967295"/>
          </p:nvPr>
        </p:nvSpPr>
        <p:spPr>
          <a:xfrm>
            <a:off x="586740" y="457622"/>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KPIs</a:t>
            </a:r>
          </a:p>
        </p:txBody>
      </p:sp>
    </p:spTree>
    <p:extLst>
      <p:ext uri="{BB962C8B-B14F-4D97-AF65-F5344CB8AC3E}">
        <p14:creationId xmlns:p14="http://schemas.microsoft.com/office/powerpoint/2010/main" val="1217599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200"/>
                                  </p:stCondLst>
                                  <p:childTnLst>
                                    <p:animMotion origin="layout" path="M 3.54167E-6 -4.44444E-6 L 3.54167E-6 0.03542 " pathEditMode="relative" rAng="0" ptsTypes="AA">
                                      <p:cBhvr>
                                        <p:cTn id="9" dur="700" spd="-100000" fill="hold"/>
                                        <p:tgtEl>
                                          <p:spTgt spid="4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200"/>
                                  </p:stCondLst>
                                  <p:childTnLst>
                                    <p:animMotion origin="layout" path="M -1.875E-6 -4.44444E-6 L -1.875E-6 0.03542 " pathEditMode="relative" rAng="0" ptsTypes="AA">
                                      <p:cBhvr>
                                        <p:cTn id="14" dur="700" spd="-100000" fill="hold"/>
                                        <p:tgtEl>
                                          <p:spTgt spid="4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grpId="1" nodeType="withEffect">
                                  <p:stCondLst>
                                    <p:cond delay="200"/>
                                  </p:stCondLst>
                                  <p:childTnLst>
                                    <p:animMotion origin="layout" path="M 3.54167E-6 1.11111E-6 L 3.54167E-6 0.03542 " pathEditMode="relative" rAng="0" ptsTypes="AA">
                                      <p:cBhvr>
                                        <p:cTn id="19" dur="700" spd="-100000" fill="hold"/>
                                        <p:tgtEl>
                                          <p:spTgt spid="44"/>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42" presetClass="path" presetSubtype="0" decel="100000" fill="hold" grpId="1" nodeType="withEffect">
                                  <p:stCondLst>
                                    <p:cond delay="200"/>
                                  </p:stCondLst>
                                  <p:childTnLst>
                                    <p:animMotion origin="layout" path="M -1.875E-6 1.11111E-6 L -1.875E-6 0.03542 " pathEditMode="relative" rAng="0" ptsTypes="AA">
                                      <p:cBhvr>
                                        <p:cTn id="24" dur="700" spd="-100000" fill="hold"/>
                                        <p:tgtEl>
                                          <p:spTgt spid="4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45" grpId="0" animBg="1"/>
      <p:bldP spid="4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a:extLst>
              <a:ext uri="{FF2B5EF4-FFF2-40B4-BE49-F238E27FC236}">
                <a16:creationId xmlns:a16="http://schemas.microsoft.com/office/drawing/2014/main" id="{D2B60A75-69A7-B3EC-D201-7DE26393618A}"/>
              </a:ext>
            </a:extLst>
          </p:cNvPr>
          <p:cNvSpPr txBox="1">
            <a:spLocks/>
          </p:cNvSpPr>
          <p:nvPr/>
        </p:nvSpPr>
        <p:spPr>
          <a:xfrm>
            <a:off x="594980" y="436039"/>
            <a:ext cx="3141612"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Eliminate unhelpful KPIs</a:t>
            </a:r>
          </a:p>
        </p:txBody>
      </p:sp>
      <p:sp>
        <p:nvSpPr>
          <p:cNvPr id="33" name="Title 6">
            <a:extLst>
              <a:ext uri="{FF2B5EF4-FFF2-40B4-BE49-F238E27FC236}">
                <a16:creationId xmlns:a16="http://schemas.microsoft.com/office/drawing/2014/main" id="{B5C66B1A-3422-63A9-F6C2-DEC25CE60D9D}"/>
              </a:ext>
            </a:extLst>
          </p:cNvPr>
          <p:cNvSpPr txBox="1">
            <a:spLocks/>
          </p:cNvSpPr>
          <p:nvPr/>
        </p:nvSpPr>
        <p:spPr>
          <a:xfrm>
            <a:off x="594980" y="1837736"/>
            <a:ext cx="3753828"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5ACBF0"/>
                </a:solidFill>
                <a:effectLst/>
                <a:uLnTx/>
                <a:uFillTx/>
                <a:latin typeface="Segoe UI Semibold"/>
                <a:ea typeface="+mn-ea"/>
                <a:cs typeface="Segoe UI" pitchFamily="34" charset="0"/>
              </a:rPr>
              <a:t>Measure outcomes not, outputs:</a:t>
            </a:r>
            <a:endParaRPr kumimoji="0" lang="en-US" sz="2000" b="1" i="0" u="none" strike="noStrike" kern="1200" cap="none" spc="-50" normalizeH="0" baseline="0" noProof="0">
              <a:ln w="3175">
                <a:noFill/>
              </a:ln>
              <a:solidFill>
                <a:srgbClr val="5ACBF0"/>
              </a:solidFill>
              <a:effectLst/>
              <a:uLnTx/>
              <a:uFillTx/>
              <a:latin typeface="Segoe UI Semibold"/>
              <a:ea typeface="+mn-ea"/>
              <a:cs typeface="Segoe UI" pitchFamily="34" charset="0"/>
            </a:endParaRPr>
          </a:p>
        </p:txBody>
      </p:sp>
      <p:sp>
        <p:nvSpPr>
          <p:cNvPr id="51" name="Title 6">
            <a:extLst>
              <a:ext uri="{FF2B5EF4-FFF2-40B4-BE49-F238E27FC236}">
                <a16:creationId xmlns:a16="http://schemas.microsoft.com/office/drawing/2014/main" id="{3700761B-5669-7E13-3CF4-C1286CC196CF}"/>
              </a:ext>
            </a:extLst>
          </p:cNvPr>
          <p:cNvSpPr txBox="1">
            <a:spLocks/>
          </p:cNvSpPr>
          <p:nvPr/>
        </p:nvSpPr>
        <p:spPr>
          <a:xfrm>
            <a:off x="1845266" y="441287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Lines of code</a:t>
            </a:r>
          </a:p>
        </p:txBody>
      </p:sp>
      <p:sp>
        <p:nvSpPr>
          <p:cNvPr id="52" name="Title 6">
            <a:extLst>
              <a:ext uri="{FF2B5EF4-FFF2-40B4-BE49-F238E27FC236}">
                <a16:creationId xmlns:a16="http://schemas.microsoft.com/office/drawing/2014/main" id="{6FBF62E7-0DCC-D4AA-4C69-2A1700755135}"/>
              </a:ext>
            </a:extLst>
          </p:cNvPr>
          <p:cNvSpPr txBox="1">
            <a:spLocks/>
          </p:cNvSpPr>
          <p:nvPr/>
        </p:nvSpPr>
        <p:spPr>
          <a:xfrm>
            <a:off x="1830280" y="5183951"/>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capacity</a:t>
            </a:r>
          </a:p>
        </p:txBody>
      </p:sp>
      <p:sp>
        <p:nvSpPr>
          <p:cNvPr id="53" name="Title 6">
            <a:extLst>
              <a:ext uri="{FF2B5EF4-FFF2-40B4-BE49-F238E27FC236}">
                <a16:creationId xmlns:a16="http://schemas.microsoft.com/office/drawing/2014/main" id="{1C598D7B-6E02-A0CF-AD80-8F97FC2A3EEE}"/>
              </a:ext>
            </a:extLst>
          </p:cNvPr>
          <p:cNvSpPr txBox="1">
            <a:spLocks/>
          </p:cNvSpPr>
          <p:nvPr/>
        </p:nvSpPr>
        <p:spPr>
          <a:xfrm>
            <a:off x="5066038" y="2873224"/>
            <a:ext cx="3673399"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burndown</a:t>
            </a:r>
          </a:p>
        </p:txBody>
      </p:sp>
      <p:sp>
        <p:nvSpPr>
          <p:cNvPr id="54" name="Title 6">
            <a:extLst>
              <a:ext uri="{FF2B5EF4-FFF2-40B4-BE49-F238E27FC236}">
                <a16:creationId xmlns:a16="http://schemas.microsoft.com/office/drawing/2014/main" id="{90C41201-7371-27C7-869F-031C6F4CD464}"/>
              </a:ext>
            </a:extLst>
          </p:cNvPr>
          <p:cNvSpPr txBox="1">
            <a:spLocks/>
          </p:cNvSpPr>
          <p:nvPr/>
        </p:nvSpPr>
        <p:spPr>
          <a:xfrm>
            <a:off x="5078771" y="3591357"/>
            <a:ext cx="3228556"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velocity</a:t>
            </a:r>
          </a:p>
        </p:txBody>
      </p:sp>
      <p:sp>
        <p:nvSpPr>
          <p:cNvPr id="55" name="Title 6">
            <a:extLst>
              <a:ext uri="{FF2B5EF4-FFF2-40B4-BE49-F238E27FC236}">
                <a16:creationId xmlns:a16="http://schemas.microsoft.com/office/drawing/2014/main" id="{77C5620E-B815-3F9D-A542-B2E6D5F09300}"/>
              </a:ext>
            </a:extLst>
          </p:cNvPr>
          <p:cNvSpPr txBox="1">
            <a:spLocks/>
          </p:cNvSpPr>
          <p:nvPr/>
        </p:nvSpPr>
        <p:spPr>
          <a:xfrm>
            <a:off x="5150551" y="5199991"/>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 code coverage</a:t>
            </a:r>
          </a:p>
        </p:txBody>
      </p:sp>
      <p:sp>
        <p:nvSpPr>
          <p:cNvPr id="56" name="Title 6">
            <a:extLst>
              <a:ext uri="{FF2B5EF4-FFF2-40B4-BE49-F238E27FC236}">
                <a16:creationId xmlns:a16="http://schemas.microsoft.com/office/drawing/2014/main" id="{673AED06-B1FB-C616-E660-1E221E0403DF}"/>
              </a:ext>
            </a:extLst>
          </p:cNvPr>
          <p:cNvSpPr txBox="1">
            <a:spLocks/>
          </p:cNvSpPr>
          <p:nvPr/>
        </p:nvSpPr>
        <p:spPr>
          <a:xfrm>
            <a:off x="1845266" y="3641093"/>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Completed hours</a:t>
            </a:r>
          </a:p>
        </p:txBody>
      </p:sp>
      <p:sp>
        <p:nvSpPr>
          <p:cNvPr id="57" name="Title 6">
            <a:extLst>
              <a:ext uri="{FF2B5EF4-FFF2-40B4-BE49-F238E27FC236}">
                <a16:creationId xmlns:a16="http://schemas.microsoft.com/office/drawing/2014/main" id="{018B8B50-47B0-FDAE-FCC6-C40595C9E390}"/>
              </a:ext>
            </a:extLst>
          </p:cNvPr>
          <p:cNvSpPr txBox="1">
            <a:spLocks/>
          </p:cNvSpPr>
          <p:nvPr/>
        </p:nvSpPr>
        <p:spPr>
          <a:xfrm>
            <a:off x="1845266" y="2872365"/>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Original estimate</a:t>
            </a:r>
          </a:p>
        </p:txBody>
      </p:sp>
      <p:pic>
        <p:nvPicPr>
          <p:cNvPr id="58" name="Picture 57">
            <a:extLst>
              <a:ext uri="{FF2B5EF4-FFF2-40B4-BE49-F238E27FC236}">
                <a16:creationId xmlns:a16="http://schemas.microsoft.com/office/drawing/2014/main" id="{93A34286-6356-127A-BCAA-D6D545C5DB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12414" y="2872365"/>
            <a:ext cx="447567" cy="447567"/>
          </a:xfrm>
          <a:prstGeom prst="rect">
            <a:avLst/>
          </a:prstGeom>
        </p:spPr>
      </p:pic>
      <p:pic>
        <p:nvPicPr>
          <p:cNvPr id="59" name="Picture 58">
            <a:extLst>
              <a:ext uri="{FF2B5EF4-FFF2-40B4-BE49-F238E27FC236}">
                <a16:creationId xmlns:a16="http://schemas.microsoft.com/office/drawing/2014/main" id="{4E314133-4BB1-3282-F133-AD8A607312E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2414" y="3641093"/>
            <a:ext cx="447567" cy="447567"/>
          </a:xfrm>
          <a:prstGeom prst="rect">
            <a:avLst/>
          </a:prstGeom>
        </p:spPr>
      </p:pic>
      <p:pic>
        <p:nvPicPr>
          <p:cNvPr id="60" name="Picture 59">
            <a:extLst>
              <a:ext uri="{FF2B5EF4-FFF2-40B4-BE49-F238E27FC236}">
                <a16:creationId xmlns:a16="http://schemas.microsoft.com/office/drawing/2014/main" id="{3249EFBD-0931-784D-ED76-1EC93DCED7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5919" y="3632465"/>
            <a:ext cx="447567" cy="370642"/>
          </a:xfrm>
          <a:prstGeom prst="rect">
            <a:avLst/>
          </a:prstGeom>
        </p:spPr>
      </p:pic>
      <p:pic>
        <p:nvPicPr>
          <p:cNvPr id="61" name="Picture 60">
            <a:extLst>
              <a:ext uri="{FF2B5EF4-FFF2-40B4-BE49-F238E27FC236}">
                <a16:creationId xmlns:a16="http://schemas.microsoft.com/office/drawing/2014/main" id="{3B3CB6F0-B995-093B-BAEE-383BFB3630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45919" y="2883804"/>
            <a:ext cx="422101" cy="422101"/>
          </a:xfrm>
          <a:prstGeom prst="rect">
            <a:avLst/>
          </a:prstGeom>
        </p:spPr>
      </p:pic>
      <p:pic>
        <p:nvPicPr>
          <p:cNvPr id="62" name="Picture 61">
            <a:extLst>
              <a:ext uri="{FF2B5EF4-FFF2-40B4-BE49-F238E27FC236}">
                <a16:creationId xmlns:a16="http://schemas.microsoft.com/office/drawing/2014/main" id="{E65A3893-93D2-542E-720D-4D05C3716B2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2413" y="4418166"/>
            <a:ext cx="447569" cy="447569"/>
          </a:xfrm>
          <a:prstGeom prst="rect">
            <a:avLst/>
          </a:prstGeom>
        </p:spPr>
      </p:pic>
      <p:pic>
        <p:nvPicPr>
          <p:cNvPr id="63" name="Picture 62">
            <a:extLst>
              <a:ext uri="{FF2B5EF4-FFF2-40B4-BE49-F238E27FC236}">
                <a16:creationId xmlns:a16="http://schemas.microsoft.com/office/drawing/2014/main" id="{79066966-81D3-909E-3943-8640BEB5543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2413" y="5219214"/>
            <a:ext cx="417597" cy="417595"/>
          </a:xfrm>
          <a:prstGeom prst="rect">
            <a:avLst/>
          </a:prstGeom>
        </p:spPr>
      </p:pic>
      <p:pic>
        <p:nvPicPr>
          <p:cNvPr id="64" name="Picture 63">
            <a:extLst>
              <a:ext uri="{FF2B5EF4-FFF2-40B4-BE49-F238E27FC236}">
                <a16:creationId xmlns:a16="http://schemas.microsoft.com/office/drawing/2014/main" id="{A6E17B4C-6171-CEB5-E9EC-CC1B0574169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245919" y="4387376"/>
            <a:ext cx="385961" cy="385959"/>
          </a:xfrm>
          <a:prstGeom prst="rect">
            <a:avLst/>
          </a:prstGeom>
        </p:spPr>
      </p:pic>
      <p:sp>
        <p:nvSpPr>
          <p:cNvPr id="65" name="Title 6">
            <a:extLst>
              <a:ext uri="{FF2B5EF4-FFF2-40B4-BE49-F238E27FC236}">
                <a16:creationId xmlns:a16="http://schemas.microsoft.com/office/drawing/2014/main" id="{C320CFA8-221F-9581-7411-2DA6DE776932}"/>
              </a:ext>
            </a:extLst>
          </p:cNvPr>
          <p:cNvSpPr txBox="1">
            <a:spLocks/>
          </p:cNvSpPr>
          <p:nvPr/>
        </p:nvSpPr>
        <p:spPr>
          <a:xfrm>
            <a:off x="5047968" y="4362864"/>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 of bugs found</a:t>
            </a:r>
          </a:p>
        </p:txBody>
      </p:sp>
      <p:pic>
        <p:nvPicPr>
          <p:cNvPr id="66" name="Picture 65">
            <a:extLst>
              <a:ext uri="{FF2B5EF4-FFF2-40B4-BE49-F238E27FC236}">
                <a16:creationId xmlns:a16="http://schemas.microsoft.com/office/drawing/2014/main" id="{CC97971E-4D8E-3E4E-5E27-FAD43CB39EAA}"/>
              </a:ext>
            </a:extLst>
          </p:cNvPr>
          <p:cNvPicPr>
            <a:picLocks noChangeAspect="1"/>
          </p:cNvPicPr>
          <p:nvPr/>
        </p:nvPicPr>
        <p:blipFill>
          <a:blip r:embed="rId9"/>
          <a:stretch>
            <a:fillRect/>
          </a:stretch>
        </p:blipFill>
        <p:spPr>
          <a:xfrm>
            <a:off x="4245919" y="5294802"/>
            <a:ext cx="591127" cy="263236"/>
          </a:xfrm>
          <a:prstGeom prst="rect">
            <a:avLst/>
          </a:prstGeom>
        </p:spPr>
      </p:pic>
      <p:sp>
        <p:nvSpPr>
          <p:cNvPr id="67" name="Rounded Rectangle 14">
            <a:extLst>
              <a:ext uri="{FF2B5EF4-FFF2-40B4-BE49-F238E27FC236}">
                <a16:creationId xmlns:a16="http://schemas.microsoft.com/office/drawing/2014/main" id="{D73815AF-2596-DBB0-CA5D-E19198BD6FE9}"/>
              </a:ext>
              <a:ext uri="{C183D7F6-B498-43B3-948B-1728B52AA6E4}">
                <adec:decorative xmlns:adec="http://schemas.microsoft.com/office/drawing/2017/decorative" val="1"/>
              </a:ext>
            </a:extLst>
          </p:cNvPr>
          <p:cNvSpPr/>
          <p:nvPr/>
        </p:nvSpPr>
        <p:spPr bwMode="auto">
          <a:xfrm>
            <a:off x="844842" y="2600632"/>
            <a:ext cx="7007932" cy="347078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17375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300"/>
                                  </p:stCondLst>
                                  <p:childTnLst>
                                    <p:animMotion origin="layout" path="M 0 -2.59259E-6 L 0 0.03542 " pathEditMode="relative" rAng="0" ptsTypes="AA">
                                      <p:cBhvr>
                                        <p:cTn id="9" dur="700" spd="-100000" fill="hold"/>
                                        <p:tgtEl>
                                          <p:spTgt spid="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p:txBody>
          <a:bodyPr/>
          <a:lstStyle/>
          <a:p>
            <a:pPr algn="ctr"/>
            <a:r>
              <a:rPr lang="en-US"/>
              <a:t>Metrics &amp; KPIs</a:t>
            </a:r>
          </a:p>
        </p:txBody>
      </p:sp>
      <p:sp>
        <p:nvSpPr>
          <p:cNvPr id="3" name="TextBox 2">
            <a:extLst>
              <a:ext uri="{FF2B5EF4-FFF2-40B4-BE49-F238E27FC236}">
                <a16:creationId xmlns:a16="http://schemas.microsoft.com/office/drawing/2014/main" id="{E79FEE97-A187-3276-E50E-0B76EFEB4A78}"/>
              </a:ext>
            </a:extLst>
          </p:cNvPr>
          <p:cNvSpPr txBox="1"/>
          <p:nvPr/>
        </p:nvSpPr>
        <p:spPr>
          <a:xfrm>
            <a:off x="839663" y="2782452"/>
            <a:ext cx="2246470"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Customer usage</a:t>
            </a:r>
          </a:p>
        </p:txBody>
      </p:sp>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839663" y="1735321"/>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DC3AF7D0-6548-8EAC-7AD5-BAA00A06BAC6}"/>
              </a:ext>
            </a:extLst>
          </p:cNvPr>
          <p:cNvSpPr txBox="1"/>
          <p:nvPr/>
        </p:nvSpPr>
        <p:spPr>
          <a:xfrm>
            <a:off x="3630689" y="2782452"/>
            <a:ext cx="2246470" cy="2492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Pipeline throughput</a:t>
            </a:r>
          </a:p>
        </p:txBody>
      </p:sp>
      <p:sp>
        <p:nvSpPr>
          <p:cNvPr id="7" name="Oval 6">
            <a:extLst>
              <a:ext uri="{FF2B5EF4-FFF2-40B4-BE49-F238E27FC236}">
                <a16:creationId xmlns:a16="http://schemas.microsoft.com/office/drawing/2014/main" id="{D6ACC849-A1C0-2BCB-DFC8-D055060C948C}"/>
              </a:ext>
              <a:ext uri="{C183D7F6-B498-43B3-948B-1728B52AA6E4}">
                <adec:decorative xmlns:adec="http://schemas.microsoft.com/office/drawing/2017/decorative" val="1"/>
              </a:ext>
            </a:extLst>
          </p:cNvPr>
          <p:cNvSpPr/>
          <p:nvPr/>
        </p:nvSpPr>
        <p:spPr bwMode="auto">
          <a:xfrm>
            <a:off x="3630689" y="1732964"/>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B6188421-02E7-273A-70A0-6E0B2B27962E}"/>
              </a:ext>
            </a:extLst>
          </p:cNvPr>
          <p:cNvSpPr txBox="1"/>
          <p:nvPr/>
        </p:nvSpPr>
        <p:spPr>
          <a:xfrm>
            <a:off x="6421715" y="2782452"/>
            <a:ext cx="2246470" cy="2492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Live-site health</a:t>
            </a:r>
          </a:p>
        </p:txBody>
      </p:sp>
      <p:sp>
        <p:nvSpPr>
          <p:cNvPr id="10" name="Oval 9">
            <a:extLst>
              <a:ext uri="{FF2B5EF4-FFF2-40B4-BE49-F238E27FC236}">
                <a16:creationId xmlns:a16="http://schemas.microsoft.com/office/drawing/2014/main" id="{E953649D-ACEF-C8D6-4D42-CA80813815A4}"/>
              </a:ext>
              <a:ext uri="{C183D7F6-B498-43B3-948B-1728B52AA6E4}">
                <adec:decorative xmlns:adec="http://schemas.microsoft.com/office/drawing/2017/decorative" val="1"/>
              </a:ext>
            </a:extLst>
          </p:cNvPr>
          <p:cNvSpPr/>
          <p:nvPr/>
        </p:nvSpPr>
        <p:spPr bwMode="auto">
          <a:xfrm>
            <a:off x="6421715" y="1732964"/>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2" name="TextBox 11">
            <a:extLst>
              <a:ext uri="{FF2B5EF4-FFF2-40B4-BE49-F238E27FC236}">
                <a16:creationId xmlns:a16="http://schemas.microsoft.com/office/drawing/2014/main" id="{130C6C92-82AF-9AB0-FB30-E951040FA27D}"/>
              </a:ext>
            </a:extLst>
          </p:cNvPr>
          <p:cNvSpPr txBox="1"/>
          <p:nvPr/>
        </p:nvSpPr>
        <p:spPr>
          <a:xfrm>
            <a:off x="9213380" y="2782452"/>
            <a:ext cx="2246470" cy="2492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Employee health </a:t>
            </a:r>
          </a:p>
        </p:txBody>
      </p:sp>
      <p:sp>
        <p:nvSpPr>
          <p:cNvPr id="13" name="Oval 12">
            <a:extLst>
              <a:ext uri="{FF2B5EF4-FFF2-40B4-BE49-F238E27FC236}">
                <a16:creationId xmlns:a16="http://schemas.microsoft.com/office/drawing/2014/main" id="{7367A11B-D663-8EC4-E35A-FF12B82D8C9B}"/>
              </a:ext>
              <a:ext uri="{C183D7F6-B498-43B3-948B-1728B52AA6E4}">
                <adec:decorative xmlns:adec="http://schemas.microsoft.com/office/drawing/2017/decorative" val="1"/>
              </a:ext>
            </a:extLst>
          </p:cNvPr>
          <p:cNvSpPr/>
          <p:nvPr/>
        </p:nvSpPr>
        <p:spPr bwMode="auto">
          <a:xfrm>
            <a:off x="9213380" y="1732964"/>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ounded Rectangle 14">
            <a:extLst>
              <a:ext uri="{FF2B5EF4-FFF2-40B4-BE49-F238E27FC236}">
                <a16:creationId xmlns:a16="http://schemas.microsoft.com/office/drawing/2014/main" id="{42006B0A-97D6-8FCE-037C-843B7AD4090F}"/>
              </a:ext>
              <a:ext uri="{C183D7F6-B498-43B3-948B-1728B52AA6E4}">
                <adec:decorative xmlns:adec="http://schemas.microsoft.com/office/drawing/2017/decorative" val="1"/>
              </a:ext>
            </a:extLst>
          </p:cNvPr>
          <p:cNvSpPr/>
          <p:nvPr/>
        </p:nvSpPr>
        <p:spPr bwMode="auto">
          <a:xfrm>
            <a:off x="588263"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 name="Rounded Rectangle 15">
            <a:extLst>
              <a:ext uri="{FF2B5EF4-FFF2-40B4-BE49-F238E27FC236}">
                <a16:creationId xmlns:a16="http://schemas.microsoft.com/office/drawing/2014/main" id="{442CAB35-24A9-EEF1-9F3A-5B0DE853E79B}"/>
              </a:ext>
              <a:ext uri="{C183D7F6-B498-43B3-948B-1728B52AA6E4}">
                <adec:decorative xmlns:adec="http://schemas.microsoft.com/office/drawing/2017/decorative" val="1"/>
              </a:ext>
            </a:extLst>
          </p:cNvPr>
          <p:cNvSpPr/>
          <p:nvPr/>
        </p:nvSpPr>
        <p:spPr bwMode="auto">
          <a:xfrm>
            <a:off x="3374741"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 name="Rounded Rectangle 16">
            <a:extLst>
              <a:ext uri="{FF2B5EF4-FFF2-40B4-BE49-F238E27FC236}">
                <a16:creationId xmlns:a16="http://schemas.microsoft.com/office/drawing/2014/main" id="{7EEA355A-56AC-61BC-1DF8-EBBD1189BC76}"/>
              </a:ext>
              <a:ext uri="{C183D7F6-B498-43B3-948B-1728B52AA6E4}">
                <adec:decorative xmlns:adec="http://schemas.microsoft.com/office/drawing/2017/decorative" val="1"/>
              </a:ext>
            </a:extLst>
          </p:cNvPr>
          <p:cNvSpPr/>
          <p:nvPr/>
        </p:nvSpPr>
        <p:spPr bwMode="auto">
          <a:xfrm>
            <a:off x="6161219"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Rounded Rectangle 18">
            <a:extLst>
              <a:ext uri="{FF2B5EF4-FFF2-40B4-BE49-F238E27FC236}">
                <a16:creationId xmlns:a16="http://schemas.microsoft.com/office/drawing/2014/main" id="{337F7E19-911D-41DC-FBD3-4010151DF8C9}"/>
              </a:ext>
              <a:ext uri="{C183D7F6-B498-43B3-948B-1728B52AA6E4}">
                <adec:decorative xmlns:adec="http://schemas.microsoft.com/office/drawing/2017/decorative" val="1"/>
              </a:ext>
            </a:extLst>
          </p:cNvPr>
          <p:cNvSpPr/>
          <p:nvPr/>
        </p:nvSpPr>
        <p:spPr bwMode="auto">
          <a:xfrm>
            <a:off x="8947698"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8" name="Group 17">
            <a:extLst>
              <a:ext uri="{FF2B5EF4-FFF2-40B4-BE49-F238E27FC236}">
                <a16:creationId xmlns:a16="http://schemas.microsoft.com/office/drawing/2014/main" id="{B1FA9118-8D90-4282-A4AC-76BD607265B9}"/>
              </a:ext>
              <a:ext uri="{C183D7F6-B498-43B3-948B-1728B52AA6E4}">
                <adec:decorative xmlns:adec="http://schemas.microsoft.com/office/drawing/2017/decorative" val="1"/>
              </a:ext>
            </a:extLst>
          </p:cNvPr>
          <p:cNvGrpSpPr/>
          <p:nvPr/>
        </p:nvGrpSpPr>
        <p:grpSpPr>
          <a:xfrm>
            <a:off x="763135" y="3168298"/>
            <a:ext cx="11033057" cy="4195763"/>
            <a:chOff x="763135" y="3215798"/>
            <a:chExt cx="11033057" cy="4195763"/>
          </a:xfrm>
        </p:grpSpPr>
        <p:sp>
          <p:nvSpPr>
            <p:cNvPr id="20" name="Content Placeholder 2">
              <a:extLst>
                <a:ext uri="{FF2B5EF4-FFF2-40B4-BE49-F238E27FC236}">
                  <a16:creationId xmlns:a16="http://schemas.microsoft.com/office/drawing/2014/main" id="{CB0F5CD9-3F79-433A-A332-D96F6816728C}"/>
                </a:ext>
              </a:extLst>
            </p:cNvPr>
            <p:cNvSpPr txBox="1">
              <a:spLocks/>
            </p:cNvSpPr>
            <p:nvPr/>
          </p:nvSpPr>
          <p:spPr>
            <a:xfrm>
              <a:off x="763135" y="3215798"/>
              <a:ext cx="2261839" cy="4195763"/>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How much value are </a:t>
              </a:r>
              <a:br>
                <a:rPr kumimoji="0" lang="ru-RU"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users getting?</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Acquisition</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Retention</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Engagement</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Satisfaction (NPS)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Feature usage</a:t>
              </a:r>
            </a:p>
          </p:txBody>
        </p:sp>
        <p:sp>
          <p:nvSpPr>
            <p:cNvPr id="21" name="Content Placeholder 2">
              <a:extLst>
                <a:ext uri="{FF2B5EF4-FFF2-40B4-BE49-F238E27FC236}">
                  <a16:creationId xmlns:a16="http://schemas.microsoft.com/office/drawing/2014/main" id="{7EB6C37B-8557-41BA-8C53-929D690AF1AE}"/>
                </a:ext>
              </a:extLst>
            </p:cNvPr>
            <p:cNvSpPr txBox="1">
              <a:spLocks/>
            </p:cNvSpPr>
            <p:nvPr/>
          </p:nvSpPr>
          <p:spPr>
            <a:xfrm>
              <a:off x="3543583" y="3215798"/>
              <a:ext cx="2283242" cy="281549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How efficient is the DevOps process?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Time to build</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Time to test</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Time to deploy</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Time to improve</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Failed and flakey automation</a:t>
              </a:r>
            </a:p>
          </p:txBody>
        </p:sp>
        <p:sp>
          <p:nvSpPr>
            <p:cNvPr id="22" name="Content Placeholder 2">
              <a:extLst>
                <a:ext uri="{FF2B5EF4-FFF2-40B4-BE49-F238E27FC236}">
                  <a16:creationId xmlns:a16="http://schemas.microsoft.com/office/drawing/2014/main" id="{33FF2C97-EA31-4D96-88E0-1BDC0729F738}"/>
                </a:ext>
              </a:extLst>
            </p:cNvPr>
            <p:cNvSpPr txBox="1">
              <a:spLocks/>
            </p:cNvSpPr>
            <p:nvPr/>
          </p:nvSpPr>
          <p:spPr>
            <a:xfrm>
              <a:off x="6343522" y="3215798"/>
              <a:ext cx="2414767" cy="4195763"/>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How quickly can you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detect and fix issues?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Time to detect, time to communicate, time to mitigate</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Customer impact, customer support metrics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Incident prevention items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Aging live-site problems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SLA per customer</a:t>
              </a:r>
            </a:p>
          </p:txBody>
        </p:sp>
        <p:sp>
          <p:nvSpPr>
            <p:cNvPr id="23" name="Content Placeholder 2">
              <a:extLst>
                <a:ext uri="{FF2B5EF4-FFF2-40B4-BE49-F238E27FC236}">
                  <a16:creationId xmlns:a16="http://schemas.microsoft.com/office/drawing/2014/main" id="{47C4F3F4-6758-4A83-A19B-A6D858A5D11A}"/>
                </a:ext>
              </a:extLst>
            </p:cNvPr>
            <p:cNvSpPr txBox="1">
              <a:spLocks/>
            </p:cNvSpPr>
            <p:nvPr/>
          </p:nvSpPr>
          <p:spPr>
            <a:xfrm>
              <a:off x="9129617" y="3215798"/>
              <a:ext cx="2666575" cy="4195763"/>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How can you understand </a:t>
              </a:r>
              <a:br>
                <a:rPr kumimoji="0" lang="ru-RU"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how employees are doing?</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Monitor for burnout</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Administer surveys to gather employee concerns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Track vacation time</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pic>
        <p:nvPicPr>
          <p:cNvPr id="42" name="Graphic 41">
            <a:extLst>
              <a:ext uri="{FF2B5EF4-FFF2-40B4-BE49-F238E27FC236}">
                <a16:creationId xmlns:a16="http://schemas.microsoft.com/office/drawing/2014/main" id="{796E0EDE-33F3-4C25-8BC2-7EF17D35E43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797" y="1864584"/>
            <a:ext cx="429416" cy="434528"/>
          </a:xfrm>
          <a:prstGeom prst="rect">
            <a:avLst/>
          </a:prstGeom>
        </p:spPr>
      </p:pic>
      <p:pic>
        <p:nvPicPr>
          <p:cNvPr id="44" name="Graphic 43">
            <a:extLst>
              <a:ext uri="{FF2B5EF4-FFF2-40B4-BE49-F238E27FC236}">
                <a16:creationId xmlns:a16="http://schemas.microsoft.com/office/drawing/2014/main" id="{1C078956-7ADC-4ECA-A74D-4A7B63A28A0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346" y="1867004"/>
            <a:ext cx="478154" cy="478154"/>
          </a:xfrm>
          <a:prstGeom prst="rect">
            <a:avLst/>
          </a:prstGeom>
        </p:spPr>
      </p:pic>
      <p:pic>
        <p:nvPicPr>
          <p:cNvPr id="46" name="Graphic 45">
            <a:extLst>
              <a:ext uri="{FF2B5EF4-FFF2-40B4-BE49-F238E27FC236}">
                <a16:creationId xmlns:a16="http://schemas.microsoft.com/office/drawing/2014/main" id="{38875AB0-F161-4223-A7FA-1322A13A2D8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0858" y="1894840"/>
            <a:ext cx="411480" cy="411480"/>
          </a:xfrm>
          <a:prstGeom prst="rect">
            <a:avLst/>
          </a:prstGeom>
        </p:spPr>
      </p:pic>
      <p:pic>
        <p:nvPicPr>
          <p:cNvPr id="48" name="Graphic 47">
            <a:extLst>
              <a:ext uri="{FF2B5EF4-FFF2-40B4-BE49-F238E27FC236}">
                <a16:creationId xmlns:a16="http://schemas.microsoft.com/office/drawing/2014/main" id="{6E34DAF4-EBD0-4619-83B8-E0FB62CF024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1716" y="1879600"/>
            <a:ext cx="450274" cy="457200"/>
          </a:xfrm>
          <a:prstGeom prst="rect">
            <a:avLst/>
          </a:prstGeom>
        </p:spPr>
      </p:pic>
      <p:pic>
        <p:nvPicPr>
          <p:cNvPr id="5" name="Picture 2" descr="A logo on a black background&#10;&#10;Description automatically generated">
            <a:extLst>
              <a:ext uri="{FF2B5EF4-FFF2-40B4-BE49-F238E27FC236}">
                <a16:creationId xmlns:a16="http://schemas.microsoft.com/office/drawing/2014/main" id="{AC738F59-B029-CBBB-B98B-C4F91270CF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462" y="6114554"/>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596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grpId="1" nodeType="withEffect">
                                  <p:stCondLst>
                                    <p:cond delay="200"/>
                                  </p:stCondLst>
                                  <p:childTnLst>
                                    <p:animMotion origin="layout" path="M 0 -2.59259E-6 L 0 0.03542 " pathEditMode="relative" rAng="0" ptsTypes="AA">
                                      <p:cBhvr>
                                        <p:cTn id="12" dur="700" spd="-100000" fill="hold"/>
                                        <p:tgtEl>
                                          <p:spTgt spid="4"/>
                                        </p:tgtEl>
                                        <p:attrNameLst>
                                          <p:attrName>ppt_x</p:attrName>
                                          <p:attrName>ppt_y</p:attrName>
                                        </p:attrNameLst>
                                      </p:cBhvr>
                                      <p:rCtr x="0" y="1759"/>
                                    </p:animMotion>
                                  </p:childTnLst>
                                </p:cTn>
                              </p:par>
                              <p:par>
                                <p:cTn id="13" presetID="10" presetClass="entr" presetSubtype="0" fill="hold" grpId="0" nodeType="withEffect">
                                  <p:stCondLst>
                                    <p:cond delay="3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300"/>
                                  </p:stCondLst>
                                  <p:childTnLst>
                                    <p:animMotion origin="layout" path="M 2.5E-6 -3.7037E-7 L 2.5E-6 0.03542 " pathEditMode="relative" rAng="0" ptsTypes="AA">
                                      <p:cBhvr>
                                        <p:cTn id="17" dur="700" spd="-100000" fill="hold"/>
                                        <p:tgtEl>
                                          <p:spTgt spid="3"/>
                                        </p:tgtEl>
                                        <p:attrNameLst>
                                          <p:attrName>ppt_x</p:attrName>
                                          <p:attrName>ppt_y</p:attrName>
                                        </p:attrNameLst>
                                      </p:cBhvr>
                                      <p:rCtr x="0" y="1759"/>
                                    </p:animMotion>
                                  </p:childTnLst>
                                </p:cTn>
                              </p:par>
                              <p:par>
                                <p:cTn id="18" presetID="10" presetClass="entr" presetSubtype="0" fill="hold" grpId="0" nodeType="withEffect">
                                  <p:stCondLst>
                                    <p:cond delay="2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200"/>
                                  </p:stCondLst>
                                  <p:childTnLst>
                                    <p:animMotion origin="layout" path="M 0 -2.59259E-6 L 0 0.03542 " pathEditMode="relative" rAng="0" ptsTypes="AA">
                                      <p:cBhvr>
                                        <p:cTn id="22" dur="700" spd="-100000" fill="hold"/>
                                        <p:tgtEl>
                                          <p:spTgt spid="7"/>
                                        </p:tgtEl>
                                        <p:attrNameLst>
                                          <p:attrName>ppt_x</p:attrName>
                                          <p:attrName>ppt_y</p:attrName>
                                        </p:attrNameLst>
                                      </p:cBhvr>
                                      <p:rCtr x="0" y="1759"/>
                                    </p:animMotion>
                                  </p:childTnLst>
                                </p:cTn>
                              </p:par>
                              <p:par>
                                <p:cTn id="23" presetID="10" presetClass="entr" presetSubtype="0" fill="hold" grpId="0" nodeType="withEffect">
                                  <p:stCondLst>
                                    <p:cond delay="3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42" presetClass="path" presetSubtype="0" decel="100000" fill="hold" grpId="1" nodeType="withEffect">
                                  <p:stCondLst>
                                    <p:cond delay="300"/>
                                  </p:stCondLst>
                                  <p:childTnLst>
                                    <p:animMotion origin="layout" path="M 8.33333E-7 2.96296E-6 L 8.33333E-7 0.03541 " pathEditMode="relative" rAng="0" ptsTypes="AA">
                                      <p:cBhvr>
                                        <p:cTn id="27" dur="700" spd="-100000" fill="hold"/>
                                        <p:tgtEl>
                                          <p:spTgt spid="6"/>
                                        </p:tgtEl>
                                        <p:attrNameLst>
                                          <p:attrName>ppt_x</p:attrName>
                                          <p:attrName>ppt_y</p:attrName>
                                        </p:attrNameLst>
                                      </p:cBhvr>
                                      <p:rCtr x="0" y="1759"/>
                                    </p:animMotion>
                                  </p:childTnLst>
                                </p:cTn>
                              </p:par>
                              <p:par>
                                <p:cTn id="28" presetID="10" presetClass="entr" presetSubtype="0" fill="hold" grpId="0" nodeType="withEffect">
                                  <p:stCondLst>
                                    <p:cond delay="2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path" presetSubtype="0" decel="100000" fill="hold" grpId="1" nodeType="withEffect">
                                  <p:stCondLst>
                                    <p:cond delay="200"/>
                                  </p:stCondLst>
                                  <p:childTnLst>
                                    <p:animMotion origin="layout" path="M 0 -2.59259E-6 L 0 0.03542 " pathEditMode="relative" rAng="0" ptsTypes="AA">
                                      <p:cBhvr>
                                        <p:cTn id="32" dur="700" spd="-100000" fill="hold"/>
                                        <p:tgtEl>
                                          <p:spTgt spid="10"/>
                                        </p:tgtEl>
                                        <p:attrNameLst>
                                          <p:attrName>ppt_x</p:attrName>
                                          <p:attrName>ppt_y</p:attrName>
                                        </p:attrNameLst>
                                      </p:cBhvr>
                                      <p:rCtr x="0" y="1759"/>
                                    </p:animMotion>
                                  </p:childTnLst>
                                </p:cTn>
                              </p:par>
                              <p:par>
                                <p:cTn id="33" presetID="10" presetClass="entr" presetSubtype="0" fill="hold" grpId="0" nodeType="withEffect">
                                  <p:stCondLst>
                                    <p:cond delay="3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42" presetClass="path" presetSubtype="0" decel="100000" fill="hold" grpId="1" nodeType="withEffect">
                                  <p:stCondLst>
                                    <p:cond delay="300"/>
                                  </p:stCondLst>
                                  <p:childTnLst>
                                    <p:animMotion origin="layout" path="M -6.25E-7 2.96296E-6 L -6.25E-7 0.03541 " pathEditMode="relative" rAng="0" ptsTypes="AA">
                                      <p:cBhvr>
                                        <p:cTn id="37" dur="700" spd="-100000" fill="hold"/>
                                        <p:tgtEl>
                                          <p:spTgt spid="9"/>
                                        </p:tgtEl>
                                        <p:attrNameLst>
                                          <p:attrName>ppt_x</p:attrName>
                                          <p:attrName>ppt_y</p:attrName>
                                        </p:attrNameLst>
                                      </p:cBhvr>
                                      <p:rCtr x="0" y="1759"/>
                                    </p:animMotion>
                                  </p:childTnLst>
                                </p:cTn>
                              </p:par>
                              <p:par>
                                <p:cTn id="38" presetID="10" presetClass="entr" presetSubtype="0" fill="hold" grpId="0" nodeType="withEffect">
                                  <p:stCondLst>
                                    <p:cond delay="2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42" presetClass="path" presetSubtype="0" decel="100000" fill="hold" grpId="1" nodeType="withEffect">
                                  <p:stCondLst>
                                    <p:cond delay="200"/>
                                  </p:stCondLst>
                                  <p:childTnLst>
                                    <p:animMotion origin="layout" path="M 0 -2.59259E-6 L 0 0.03542 " pathEditMode="relative" rAng="0" ptsTypes="AA">
                                      <p:cBhvr>
                                        <p:cTn id="42" dur="700" spd="-100000" fill="hold"/>
                                        <p:tgtEl>
                                          <p:spTgt spid="13"/>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42" presetClass="path" presetSubtype="0" decel="100000" fill="hold" grpId="1" nodeType="withEffect">
                                  <p:stCondLst>
                                    <p:cond delay="300"/>
                                  </p:stCondLst>
                                  <p:childTnLst>
                                    <p:animMotion origin="layout" path="M -2.29167E-6 2.96296E-6 L -2.29167E-6 0.03541 " pathEditMode="relative" rAng="0" ptsTypes="AA">
                                      <p:cBhvr>
                                        <p:cTn id="47" dur="700" spd="-100000" fill="hold"/>
                                        <p:tgtEl>
                                          <p:spTgt spid="12"/>
                                        </p:tgtEl>
                                        <p:attrNameLst>
                                          <p:attrName>ppt_x</p:attrName>
                                          <p:attrName>ppt_y</p:attrName>
                                        </p:attrNameLst>
                                      </p:cBhvr>
                                      <p:rCtr x="0" y="1759"/>
                                    </p:animMotion>
                                  </p:childTnLst>
                                </p:cTn>
                              </p:par>
                              <p:par>
                                <p:cTn id="48" presetID="10" presetClass="entr" presetSubtype="0" fill="hold" grpId="0" nodeType="withEffect">
                                  <p:stCondLst>
                                    <p:cond delay="3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42" presetClass="path" presetSubtype="0" decel="100000" fill="hold" grpId="1" nodeType="withEffect">
                                  <p:stCondLst>
                                    <p:cond delay="300"/>
                                  </p:stCondLst>
                                  <p:childTnLst>
                                    <p:animMotion origin="layout" path="M 0 -2.59259E-6 L 0 0.03542 " pathEditMode="relative" rAng="0" ptsTypes="AA">
                                      <p:cBhvr>
                                        <p:cTn id="52" dur="700" spd="-100000" fill="hold"/>
                                        <p:tgtEl>
                                          <p:spTgt spid="15"/>
                                        </p:tgtEl>
                                        <p:attrNameLst>
                                          <p:attrName>ppt_x</p:attrName>
                                          <p:attrName>ppt_y</p:attrName>
                                        </p:attrNameLst>
                                      </p:cBhvr>
                                      <p:rCtr x="0" y="1759"/>
                                    </p:animMotion>
                                  </p:childTnLst>
                                </p:cTn>
                              </p:par>
                              <p:par>
                                <p:cTn id="53" presetID="10" presetClass="entr" presetSubtype="0" fill="hold" grpId="0" nodeType="withEffect">
                                  <p:stCondLst>
                                    <p:cond delay="3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42" presetClass="path" presetSubtype="0" decel="100000" fill="hold" grpId="1" nodeType="withEffect">
                                  <p:stCondLst>
                                    <p:cond delay="300"/>
                                  </p:stCondLst>
                                  <p:childTnLst>
                                    <p:animMotion origin="layout" path="M 0 -2.59259E-6 L 0 0.03542 " pathEditMode="relative" rAng="0" ptsTypes="AA">
                                      <p:cBhvr>
                                        <p:cTn id="57" dur="700" spd="-100000" fill="hold"/>
                                        <p:tgtEl>
                                          <p:spTgt spid="16"/>
                                        </p:tgtEl>
                                        <p:attrNameLst>
                                          <p:attrName>ppt_x</p:attrName>
                                          <p:attrName>ppt_y</p:attrName>
                                        </p:attrNameLst>
                                      </p:cBhvr>
                                      <p:rCtr x="0" y="1759"/>
                                    </p:animMotion>
                                  </p:childTnLst>
                                </p:cTn>
                              </p:par>
                              <p:par>
                                <p:cTn id="58" presetID="10" presetClass="entr" presetSubtype="0" fill="hold" grpId="0" nodeType="withEffect">
                                  <p:stCondLst>
                                    <p:cond delay="30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42" presetClass="path" presetSubtype="0" decel="100000" fill="hold" grpId="1" nodeType="withEffect">
                                  <p:stCondLst>
                                    <p:cond delay="300"/>
                                  </p:stCondLst>
                                  <p:childTnLst>
                                    <p:animMotion origin="layout" path="M 0 -2.59259E-6 L 0 0.03542 " pathEditMode="relative" rAng="0" ptsTypes="AA">
                                      <p:cBhvr>
                                        <p:cTn id="62" dur="700" spd="-100000" fill="hold"/>
                                        <p:tgtEl>
                                          <p:spTgt spid="17"/>
                                        </p:tgtEl>
                                        <p:attrNameLst>
                                          <p:attrName>ppt_x</p:attrName>
                                          <p:attrName>ppt_y</p:attrName>
                                        </p:attrNameLst>
                                      </p:cBhvr>
                                      <p:rCtr x="0" y="1759"/>
                                    </p:animMotion>
                                  </p:childTnLst>
                                </p:cTn>
                              </p:par>
                              <p:par>
                                <p:cTn id="63" presetID="10" presetClass="entr" presetSubtype="0"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par>
                                <p:cTn id="66" presetID="42" presetClass="path" presetSubtype="0" decel="100000" fill="hold" grpId="1" nodeType="withEffect">
                                  <p:stCondLst>
                                    <p:cond delay="300"/>
                                  </p:stCondLst>
                                  <p:childTnLst>
                                    <p:animMotion origin="layout" path="M 0 -2.59259E-6 L 0 0.03542 " pathEditMode="relative" rAng="0" ptsTypes="AA">
                                      <p:cBhvr>
                                        <p:cTn id="67"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6" grpId="0"/>
      <p:bldP spid="6" grpId="1"/>
      <p:bldP spid="7" grpId="0" animBg="1"/>
      <p:bldP spid="7" grpId="1" animBg="1"/>
      <p:bldP spid="9" grpId="0"/>
      <p:bldP spid="9" grpId="1"/>
      <p:bldP spid="10" grpId="0" animBg="1"/>
      <p:bldP spid="10" grpId="1" animBg="1"/>
      <p:bldP spid="12" grpId="0"/>
      <p:bldP spid="12" grpId="1"/>
      <p:bldP spid="13" grpId="0" animBg="1"/>
      <p:bldP spid="13" grpId="1" animBg="1"/>
      <p:bldP spid="15" grpId="0" animBg="1"/>
      <p:bldP spid="15" grpId="1" animBg="1"/>
      <p:bldP spid="16" grpId="0" animBg="1"/>
      <p:bldP spid="16" grpId="1" animBg="1"/>
      <p:bldP spid="17" grpId="0" animBg="1"/>
      <p:bldP spid="17" grpId="1" animBg="1"/>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282590-1D94-D9D1-0F06-C6A291D4CC0E}"/>
              </a:ext>
            </a:extLst>
          </p:cNvPr>
          <p:cNvSpPr>
            <a:spLocks noGrp="1"/>
          </p:cNvSpPr>
          <p:nvPr>
            <p:ph type="title"/>
          </p:nvPr>
        </p:nvSpPr>
        <p:spPr/>
        <p:txBody>
          <a:bodyPr/>
          <a:lstStyle/>
          <a:p>
            <a:r>
              <a:rPr lang="en-US"/>
              <a:t>The keys to platform engineering</a:t>
            </a:r>
          </a:p>
        </p:txBody>
      </p:sp>
      <p:sp>
        <p:nvSpPr>
          <p:cNvPr id="4" name="Subtitle 3">
            <a:extLst>
              <a:ext uri="{FF2B5EF4-FFF2-40B4-BE49-F238E27FC236}">
                <a16:creationId xmlns:a16="http://schemas.microsoft.com/office/drawing/2014/main" id="{A9D4C513-822F-3B20-B6E7-C7E268FCC65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4799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F2705C-CF1A-9F88-B7F2-B392104214DB}"/>
              </a:ext>
            </a:extLst>
          </p:cNvPr>
          <p:cNvSpPr txBox="1">
            <a:spLocks/>
          </p:cNvSpPr>
          <p:nvPr/>
        </p:nvSpPr>
        <p:spPr>
          <a:xfrm>
            <a:off x="985520" y="1213009"/>
            <a:ext cx="10220960" cy="443198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6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Platform engineering is a </a:t>
            </a:r>
            <a:r>
              <a:rPr kumimoji="0" lang="en-US" sz="3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practice,</a:t>
            </a:r>
            <a:r>
              <a:rPr kumimoji="0" lang="en-US" sz="36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built up from DevOps principles, that seeks to improve each development team’s security, compliance, costs, and time-to-business value through improved </a:t>
            </a:r>
            <a:r>
              <a:rPr kumimoji="0" lang="en-US" sz="3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developer experiences </a:t>
            </a:r>
            <a:r>
              <a:rPr kumimoji="0" lang="en-US" sz="36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and </a:t>
            </a:r>
            <a:r>
              <a:rPr kumimoji="0" lang="en-US" sz="3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self-service</a:t>
            </a:r>
            <a:r>
              <a:rPr kumimoji="0" lang="en-US" sz="36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within a secure, governed framework. It's both product-based mindset shift and a set of tools and systems to support it.</a:t>
            </a:r>
          </a:p>
        </p:txBody>
      </p:sp>
      <p:pic>
        <p:nvPicPr>
          <p:cNvPr id="2" name="Picture 2" descr="A logo on a black background&#10;&#10;Description automatically generated">
            <a:extLst>
              <a:ext uri="{FF2B5EF4-FFF2-40B4-BE49-F238E27FC236}">
                <a16:creationId xmlns:a16="http://schemas.microsoft.com/office/drawing/2014/main" id="{52B73E12-5E2D-C051-C5E5-56C90A6C3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B3478A66-0F13-3BFC-FBBC-6AE059E8F29D}"/>
              </a:ext>
            </a:extLst>
          </p:cNvPr>
          <p:cNvSpPr>
            <a:spLocks noGrp="1"/>
          </p:cNvSpPr>
          <p:nvPr>
            <p:ph type="title"/>
          </p:nvPr>
        </p:nvSpPr>
        <p:spPr>
          <a:xfrm>
            <a:off x="588263" y="-482831"/>
            <a:ext cx="11018520" cy="482831"/>
          </a:xfrm>
        </p:spPr>
        <p:txBody>
          <a:bodyPr vert="horz" wrap="square" lIns="0" tIns="0" rIns="0" bIns="0" rtlCol="0" anchor="b">
            <a:spAutoFit/>
          </a:bodyPr>
          <a:lstStyle/>
          <a:p>
            <a:r>
              <a:rPr lang="en-US"/>
              <a:t>Platform engineering definition</a:t>
            </a:r>
          </a:p>
        </p:txBody>
      </p:sp>
    </p:spTree>
    <p:extLst>
      <p:ext uri="{BB962C8B-B14F-4D97-AF65-F5344CB8AC3E}">
        <p14:creationId xmlns:p14="http://schemas.microsoft.com/office/powerpoint/2010/main" val="4053509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300"/>
                                  </p:stCondLst>
                                  <p:childTnLst>
                                    <p:animMotion origin="layout" path="M 0 3.7037E-7 L 0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1F9A-71C6-4A6B-8CD4-E52927684F1F}"/>
              </a:ext>
            </a:extLst>
          </p:cNvPr>
          <p:cNvSpPr>
            <a:spLocks noGrp="1"/>
          </p:cNvSpPr>
          <p:nvPr>
            <p:ph type="title"/>
          </p:nvPr>
        </p:nvSpPr>
        <p:spPr/>
        <p:txBody>
          <a:bodyPr/>
          <a:lstStyle/>
          <a:p>
            <a:pPr marL="0" marR="0" lvl="0" indent="0" fontAlgn="auto">
              <a:spcAft>
                <a:spcPts val="0"/>
              </a:spcAft>
              <a:buClrTx/>
              <a:buSzTx/>
              <a:tabLst/>
              <a:defRPr/>
            </a:pPr>
            <a:r>
              <a:rPr lang="en-US" sz="2800">
                <a:latin typeface="Segoe UI Semibold"/>
              </a:rPr>
              <a:t>Platform engineering first steps</a:t>
            </a:r>
            <a:br>
              <a:rPr lang="en-US" sz="2800">
                <a:latin typeface="Segoe UI Semibold"/>
              </a:rPr>
            </a:br>
            <a:endParaRPr lang="en-US" sz="2800">
              <a:latin typeface="Segoe UI Semibold"/>
            </a:endParaRPr>
          </a:p>
        </p:txBody>
      </p:sp>
      <p:sp>
        <p:nvSpPr>
          <p:cNvPr id="24" name="TextBox 23">
            <a:extLst>
              <a:ext uri="{FF2B5EF4-FFF2-40B4-BE49-F238E27FC236}">
                <a16:creationId xmlns:a16="http://schemas.microsoft.com/office/drawing/2014/main" id="{33898872-E636-4C07-886C-346D13ABE088}"/>
              </a:ext>
            </a:extLst>
          </p:cNvPr>
          <p:cNvSpPr txBox="1"/>
          <p:nvPr/>
        </p:nvSpPr>
        <p:spPr>
          <a:xfrm>
            <a:off x="502920" y="1214668"/>
            <a:ext cx="7188200" cy="56278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At each step, establish metrics that are key to your success at that stage. </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these to distill insights that determine if, and when, to move to the next step. </a:t>
            </a:r>
          </a:p>
        </p:txBody>
      </p:sp>
      <p:sp>
        <p:nvSpPr>
          <p:cNvPr id="66" name="TextBox 65">
            <a:extLst>
              <a:ext uri="{FF2B5EF4-FFF2-40B4-BE49-F238E27FC236}">
                <a16:creationId xmlns:a16="http://schemas.microsoft.com/office/drawing/2014/main" id="{CC1143C4-9147-4378-BCCD-94ACD0151241}"/>
              </a:ext>
            </a:extLst>
          </p:cNvPr>
          <p:cNvSpPr txBox="1"/>
          <p:nvPr/>
        </p:nvSpPr>
        <p:spPr>
          <a:xfrm>
            <a:off x="713740" y="2193300"/>
            <a:ext cx="3548380" cy="545406"/>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Establish platform engineering “product team”</a:t>
            </a:r>
          </a:p>
        </p:txBody>
      </p:sp>
      <p:grpSp>
        <p:nvGrpSpPr>
          <p:cNvPr id="74" name="Group 73">
            <a:extLst>
              <a:ext uri="{FF2B5EF4-FFF2-40B4-BE49-F238E27FC236}">
                <a16:creationId xmlns:a16="http://schemas.microsoft.com/office/drawing/2014/main" id="{D2B4C0A8-CB70-4573-B42C-7B7458BFBB02}"/>
              </a:ext>
              <a:ext uri="{C183D7F6-B498-43B3-948B-1728B52AA6E4}">
                <adec:decorative xmlns:adec="http://schemas.microsoft.com/office/drawing/2017/decorative" val="1"/>
              </a:ext>
            </a:extLst>
          </p:cNvPr>
          <p:cNvGrpSpPr/>
          <p:nvPr/>
        </p:nvGrpSpPr>
        <p:grpSpPr>
          <a:xfrm>
            <a:off x="588263" y="2019300"/>
            <a:ext cx="11268774" cy="4249738"/>
            <a:chOff x="588263" y="2019300"/>
            <a:chExt cx="11268774" cy="3406140"/>
          </a:xfrm>
        </p:grpSpPr>
        <p:grpSp>
          <p:nvGrpSpPr>
            <p:cNvPr id="69" name="Group 68">
              <a:extLst>
                <a:ext uri="{FF2B5EF4-FFF2-40B4-BE49-F238E27FC236}">
                  <a16:creationId xmlns:a16="http://schemas.microsoft.com/office/drawing/2014/main" id="{7FED8440-94F5-4D1F-B3FB-95369ECBD250}"/>
                </a:ext>
              </a:extLst>
            </p:cNvPr>
            <p:cNvGrpSpPr/>
            <p:nvPr/>
          </p:nvGrpSpPr>
          <p:grpSpPr>
            <a:xfrm>
              <a:off x="588263" y="2019300"/>
              <a:ext cx="11268774" cy="1658620"/>
              <a:chOff x="588263" y="2019300"/>
              <a:chExt cx="12975337" cy="1658620"/>
            </a:xfrm>
          </p:grpSpPr>
          <p:sp>
            <p:nvSpPr>
              <p:cNvPr id="57" name="Rounded Rectangle 14">
                <a:extLst>
                  <a:ext uri="{FF2B5EF4-FFF2-40B4-BE49-F238E27FC236}">
                    <a16:creationId xmlns:a16="http://schemas.microsoft.com/office/drawing/2014/main" id="{FDBA7679-CE8F-46AA-BCBA-CB0EA5AAAECD}"/>
                  </a:ext>
                </a:extLst>
              </p:cNvPr>
              <p:cNvSpPr/>
              <p:nvPr/>
            </p:nvSpPr>
            <p:spPr bwMode="auto">
              <a:xfrm>
                <a:off x="58826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Rounded Rectangle 14">
                <a:extLst>
                  <a:ext uri="{FF2B5EF4-FFF2-40B4-BE49-F238E27FC236}">
                    <a16:creationId xmlns:a16="http://schemas.microsoft.com/office/drawing/2014/main" id="{464E3C05-81F1-45F2-A109-707422CA1346}"/>
                  </a:ext>
                </a:extLst>
              </p:cNvPr>
              <p:cNvSpPr/>
              <p:nvPr/>
            </p:nvSpPr>
            <p:spPr bwMode="auto">
              <a:xfrm>
                <a:off x="494182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Rounded Rectangle 14">
                <a:extLst>
                  <a:ext uri="{FF2B5EF4-FFF2-40B4-BE49-F238E27FC236}">
                    <a16:creationId xmlns:a16="http://schemas.microsoft.com/office/drawing/2014/main" id="{B15DFEE3-9E46-43EF-AD63-186371856B63}"/>
                  </a:ext>
                </a:extLst>
              </p:cNvPr>
              <p:cNvSpPr/>
              <p:nvPr/>
            </p:nvSpPr>
            <p:spPr bwMode="auto">
              <a:xfrm>
                <a:off x="929538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0" name="Group 69">
              <a:extLst>
                <a:ext uri="{FF2B5EF4-FFF2-40B4-BE49-F238E27FC236}">
                  <a16:creationId xmlns:a16="http://schemas.microsoft.com/office/drawing/2014/main" id="{A058C054-6937-4F2D-A427-4DDAE17AAA07}"/>
                </a:ext>
              </a:extLst>
            </p:cNvPr>
            <p:cNvGrpSpPr/>
            <p:nvPr/>
          </p:nvGrpSpPr>
          <p:grpSpPr>
            <a:xfrm>
              <a:off x="588263" y="3766820"/>
              <a:ext cx="11268774" cy="1658620"/>
              <a:chOff x="588263" y="2019300"/>
              <a:chExt cx="12975337" cy="1658620"/>
            </a:xfrm>
          </p:grpSpPr>
          <p:sp>
            <p:nvSpPr>
              <p:cNvPr id="71" name="Rounded Rectangle 14">
                <a:extLst>
                  <a:ext uri="{FF2B5EF4-FFF2-40B4-BE49-F238E27FC236}">
                    <a16:creationId xmlns:a16="http://schemas.microsoft.com/office/drawing/2014/main" id="{068B3748-C60B-4EA5-9285-339C6E5299EF}"/>
                  </a:ext>
                </a:extLst>
              </p:cNvPr>
              <p:cNvSpPr/>
              <p:nvPr/>
            </p:nvSpPr>
            <p:spPr bwMode="auto">
              <a:xfrm>
                <a:off x="58826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Rounded Rectangle 14">
                <a:extLst>
                  <a:ext uri="{FF2B5EF4-FFF2-40B4-BE49-F238E27FC236}">
                    <a16:creationId xmlns:a16="http://schemas.microsoft.com/office/drawing/2014/main" id="{2255E950-556A-4A9D-942F-43EAB7165716}"/>
                  </a:ext>
                </a:extLst>
              </p:cNvPr>
              <p:cNvSpPr/>
              <p:nvPr/>
            </p:nvSpPr>
            <p:spPr bwMode="auto">
              <a:xfrm>
                <a:off x="494182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Rounded Rectangle 14">
                <a:extLst>
                  <a:ext uri="{FF2B5EF4-FFF2-40B4-BE49-F238E27FC236}">
                    <a16:creationId xmlns:a16="http://schemas.microsoft.com/office/drawing/2014/main" id="{364EE543-1DF0-47A6-BBB0-9256069B7579}"/>
                  </a:ext>
                </a:extLst>
              </p:cNvPr>
              <p:cNvSpPr/>
              <p:nvPr/>
            </p:nvSpPr>
            <p:spPr bwMode="auto">
              <a:xfrm>
                <a:off x="9295383" y="2019300"/>
                <a:ext cx="4268217" cy="165862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75" name="TextBox 74">
            <a:extLst>
              <a:ext uri="{FF2B5EF4-FFF2-40B4-BE49-F238E27FC236}">
                <a16:creationId xmlns:a16="http://schemas.microsoft.com/office/drawing/2014/main" id="{5BA96066-F56A-4387-9A8E-21D4EDCBA5A2}"/>
              </a:ext>
            </a:extLst>
          </p:cNvPr>
          <p:cNvSpPr txBox="1"/>
          <p:nvPr/>
        </p:nvSpPr>
        <p:spPr>
          <a:xfrm>
            <a:off x="4522469" y="2193300"/>
            <a:ext cx="3547253" cy="318870"/>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Inventory &amp; centralization</a:t>
            </a:r>
          </a:p>
        </p:txBody>
      </p:sp>
      <p:sp>
        <p:nvSpPr>
          <p:cNvPr id="76" name="TextBox 75">
            <a:extLst>
              <a:ext uri="{FF2B5EF4-FFF2-40B4-BE49-F238E27FC236}">
                <a16:creationId xmlns:a16="http://schemas.microsoft.com/office/drawing/2014/main" id="{7FF104C1-EEA9-45A4-99CB-53BD9D7003EC}"/>
              </a:ext>
            </a:extLst>
          </p:cNvPr>
          <p:cNvSpPr txBox="1"/>
          <p:nvPr/>
        </p:nvSpPr>
        <p:spPr>
          <a:xfrm>
            <a:off x="8291830" y="2193300"/>
            <a:ext cx="3565208" cy="318870"/>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Automate ”high toil” areas</a:t>
            </a:r>
          </a:p>
        </p:txBody>
      </p:sp>
      <p:sp>
        <p:nvSpPr>
          <p:cNvPr id="77" name="TextBox 76">
            <a:extLst>
              <a:ext uri="{FF2B5EF4-FFF2-40B4-BE49-F238E27FC236}">
                <a16:creationId xmlns:a16="http://schemas.microsoft.com/office/drawing/2014/main" id="{59BF58D5-D7BC-4390-91B6-8B37EBBBFF9A}"/>
              </a:ext>
            </a:extLst>
          </p:cNvPr>
          <p:cNvSpPr txBox="1"/>
          <p:nvPr/>
        </p:nvSpPr>
        <p:spPr>
          <a:xfrm>
            <a:off x="713740" y="4347220"/>
            <a:ext cx="3548380" cy="318870"/>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Blaze paved paths</a:t>
            </a:r>
          </a:p>
        </p:txBody>
      </p:sp>
      <p:sp>
        <p:nvSpPr>
          <p:cNvPr id="78" name="TextBox 77">
            <a:extLst>
              <a:ext uri="{FF2B5EF4-FFF2-40B4-BE49-F238E27FC236}">
                <a16:creationId xmlns:a16="http://schemas.microsoft.com/office/drawing/2014/main" id="{5581B356-2DB8-402A-BBA4-9AC06EFE3E22}"/>
              </a:ext>
            </a:extLst>
          </p:cNvPr>
          <p:cNvSpPr txBox="1"/>
          <p:nvPr/>
        </p:nvSpPr>
        <p:spPr>
          <a:xfrm>
            <a:off x="4522470" y="4347220"/>
            <a:ext cx="3511030" cy="771943"/>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Deploy environments </a:t>
            </a:r>
            <a:b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b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as a service</a:t>
            </a:r>
          </a:p>
          <a:p>
            <a:pPr marL="0" marR="0" lvl="0" indent="0" algn="ctr" defTabSz="914400" rtl="0" eaLnBrk="1" fontAlgn="auto" latinLnBrk="0" hangingPunct="1">
              <a:lnSpc>
                <a:spcPct val="91911"/>
              </a:lnSpc>
              <a:spcBef>
                <a:spcPts val="0"/>
              </a:spcBef>
              <a:spcAft>
                <a:spcPts val="0"/>
              </a:spcAft>
              <a:buClrTx/>
              <a:buSzTx/>
              <a:buFontTx/>
              <a:buNone/>
              <a:tabLst/>
              <a:defRPr/>
            </a:pPr>
            <a:endPar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79" name="TextBox 78">
            <a:extLst>
              <a:ext uri="{FF2B5EF4-FFF2-40B4-BE49-F238E27FC236}">
                <a16:creationId xmlns:a16="http://schemas.microsoft.com/office/drawing/2014/main" id="{C82165D4-4629-4A30-A0C7-64BF009813D3}"/>
              </a:ext>
            </a:extLst>
          </p:cNvPr>
          <p:cNvSpPr txBox="1"/>
          <p:nvPr/>
        </p:nvSpPr>
        <p:spPr>
          <a:xfrm>
            <a:off x="8291830" y="4347220"/>
            <a:ext cx="3565208" cy="545406"/>
          </a:xfrm>
          <a:prstGeom prst="rect">
            <a:avLst/>
          </a:prstGeom>
          <a:noFill/>
        </p:spPr>
        <p:txBody>
          <a:bodyPr wrap="square">
            <a:spAutoFit/>
          </a:bodyPr>
          <a:lstStyle/>
          <a:p>
            <a:pPr marL="0" marR="0" lvl="0" indent="0" algn="ctr"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Optimize self-service developer experiences</a:t>
            </a:r>
          </a:p>
        </p:txBody>
      </p:sp>
      <p:sp>
        <p:nvSpPr>
          <p:cNvPr id="80" name="TextBox 79">
            <a:extLst>
              <a:ext uri="{FF2B5EF4-FFF2-40B4-BE49-F238E27FC236}">
                <a16:creationId xmlns:a16="http://schemas.microsoft.com/office/drawing/2014/main" id="{127041D8-8868-4746-84C3-E731928CE257}"/>
              </a:ext>
            </a:extLst>
          </p:cNvPr>
          <p:cNvSpPr txBox="1"/>
          <p:nvPr/>
        </p:nvSpPr>
        <p:spPr>
          <a:xfrm>
            <a:off x="728980" y="2729893"/>
            <a:ext cx="3355340" cy="985334"/>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Create a dedicated product team, which could be virtual, responsible for working across the organization to create a self-service developer platform.</a:t>
            </a:r>
          </a:p>
        </p:txBody>
      </p:sp>
      <p:sp>
        <p:nvSpPr>
          <p:cNvPr id="81" name="TextBox 80">
            <a:extLst>
              <a:ext uri="{FF2B5EF4-FFF2-40B4-BE49-F238E27FC236}">
                <a16:creationId xmlns:a16="http://schemas.microsoft.com/office/drawing/2014/main" id="{7CBCAE93-A0DA-46AF-BD31-AF0FA4A095AF}"/>
              </a:ext>
            </a:extLst>
          </p:cNvPr>
          <p:cNvSpPr txBox="1"/>
          <p:nvPr/>
        </p:nvSpPr>
        <p:spPr>
          <a:xfrm>
            <a:off x="4522468" y="2729893"/>
            <a:ext cx="3547253" cy="121340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Perform an inventory of existing tools, engineering systems, and application platforms. Evaluate usage to determine where to invest and candidates for deprecation. Begin centralizing and reducing redundancy.</a:t>
            </a:r>
          </a:p>
        </p:txBody>
      </p:sp>
      <p:sp>
        <p:nvSpPr>
          <p:cNvPr id="82" name="TextBox 81">
            <a:extLst>
              <a:ext uri="{FF2B5EF4-FFF2-40B4-BE49-F238E27FC236}">
                <a16:creationId xmlns:a16="http://schemas.microsoft.com/office/drawing/2014/main" id="{DE450778-ACE8-424B-B747-A2F891E3F875}"/>
              </a:ext>
            </a:extLst>
          </p:cNvPr>
          <p:cNvSpPr txBox="1"/>
          <p:nvPr/>
        </p:nvSpPr>
        <p:spPr>
          <a:xfrm>
            <a:off x="8291830" y="2729893"/>
            <a:ext cx="3355340" cy="75725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Identify areas of high developer toil and automate them. These may be areas of “human in the loop” processes, etc.</a:t>
            </a:r>
          </a:p>
        </p:txBody>
      </p:sp>
      <p:sp>
        <p:nvSpPr>
          <p:cNvPr id="83" name="TextBox 82">
            <a:extLst>
              <a:ext uri="{FF2B5EF4-FFF2-40B4-BE49-F238E27FC236}">
                <a16:creationId xmlns:a16="http://schemas.microsoft.com/office/drawing/2014/main" id="{FD2A846F-742F-4089-BD4E-F1C4EF936949}"/>
              </a:ext>
            </a:extLst>
          </p:cNvPr>
          <p:cNvSpPr txBox="1"/>
          <p:nvPr/>
        </p:nvSpPr>
        <p:spPr>
          <a:xfrm>
            <a:off x="728980" y="4861682"/>
            <a:ext cx="3355340" cy="985334"/>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Use templates to create “paved paths” that help developers “fall into the pit of success” by easily following organizational </a:t>
            </a:r>
            <a:br>
              <a:rPr kumimoji="0" lang="en-US" sz="1300" b="0" i="0" u="none" strike="noStrike" kern="1200" cap="none" spc="0" normalizeH="0" baseline="0" noProof="0">
                <a:ln>
                  <a:noFill/>
                </a:ln>
                <a:solidFill>
                  <a:srgbClr val="FFFFFF"/>
                </a:solidFill>
                <a:effectLst/>
                <a:uLnTx/>
                <a:uFillTx/>
                <a:latin typeface="Segoe UI"/>
                <a:ea typeface="+mn-ea"/>
                <a:cs typeface="+mn-cs"/>
              </a:rPr>
            </a:br>
            <a:r>
              <a:rPr kumimoji="0" lang="en-US" sz="1300" b="0" i="0" u="none" strike="noStrike" kern="1200" cap="none" spc="0" normalizeH="0" baseline="0" noProof="0">
                <a:ln>
                  <a:noFill/>
                </a:ln>
                <a:solidFill>
                  <a:srgbClr val="FFFFFF"/>
                </a:solidFill>
                <a:effectLst/>
                <a:uLnTx/>
                <a:uFillTx/>
                <a:latin typeface="Segoe UI"/>
                <a:ea typeface="+mn-ea"/>
                <a:cs typeface="+mn-cs"/>
              </a:rPr>
              <a:t>best practices.</a:t>
            </a:r>
          </a:p>
        </p:txBody>
      </p:sp>
      <p:sp>
        <p:nvSpPr>
          <p:cNvPr id="84" name="TextBox 83">
            <a:extLst>
              <a:ext uri="{FF2B5EF4-FFF2-40B4-BE49-F238E27FC236}">
                <a16:creationId xmlns:a16="http://schemas.microsoft.com/office/drawing/2014/main" id="{165A9A5A-8051-4C55-A3D7-3B55A4449885}"/>
              </a:ext>
            </a:extLst>
          </p:cNvPr>
          <p:cNvSpPr txBox="1"/>
          <p:nvPr/>
        </p:nvSpPr>
        <p:spPr>
          <a:xfrm>
            <a:off x="4528820" y="4861682"/>
            <a:ext cx="3578860" cy="985334"/>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Develop guardrails and ensure separation of concerns security, e.g. leverage techniques for “on-behalf-of” infrastructure provisioning to prevent over privileged access.</a:t>
            </a:r>
          </a:p>
        </p:txBody>
      </p:sp>
      <p:sp>
        <p:nvSpPr>
          <p:cNvPr id="85" name="TextBox 84">
            <a:extLst>
              <a:ext uri="{FF2B5EF4-FFF2-40B4-BE49-F238E27FC236}">
                <a16:creationId xmlns:a16="http://schemas.microsoft.com/office/drawing/2014/main" id="{38FCFC02-44FD-486C-BDE9-F78E2E210A65}"/>
              </a:ext>
            </a:extLst>
          </p:cNvPr>
          <p:cNvSpPr txBox="1"/>
          <p:nvPr/>
        </p:nvSpPr>
        <p:spPr>
          <a:xfrm>
            <a:off x="8480351" y="4861682"/>
            <a:ext cx="2978298" cy="985334"/>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Create self-service with guardrails that are easy to consume, secure and are compliant by design. Platform is offered as a “product”. </a:t>
            </a:r>
          </a:p>
        </p:txBody>
      </p:sp>
      <p:pic>
        <p:nvPicPr>
          <p:cNvPr id="3" name="Picture 2" descr="A logo on a black background&#10;&#10;Description automatically generated">
            <a:extLst>
              <a:ext uri="{FF2B5EF4-FFF2-40B4-BE49-F238E27FC236}">
                <a16:creationId xmlns:a16="http://schemas.microsoft.com/office/drawing/2014/main" id="{A053A1A4-0C2F-04AF-F19F-F756B8F1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4554"/>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7205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F1CA6-D47E-C84B-F23A-FA3F895CDA11}"/>
              </a:ext>
            </a:extLst>
          </p:cNvPr>
          <p:cNvSpPr>
            <a:spLocks noGrp="1"/>
          </p:cNvSpPr>
          <p:nvPr>
            <p:ph sz="quarter" idx="10"/>
          </p:nvPr>
        </p:nvSpPr>
        <p:spPr>
          <a:xfrm>
            <a:off x="584200" y="1435100"/>
            <a:ext cx="11018838" cy="430887"/>
          </a:xfrm>
        </p:spPr>
        <p:txBody>
          <a:bodyPr/>
          <a:lstStyle/>
          <a:p>
            <a:pPr marL="0" indent="0">
              <a:buNone/>
            </a:pPr>
            <a:r>
              <a:rPr lang="en-US"/>
              <a:t>Paved paths</a:t>
            </a:r>
          </a:p>
        </p:txBody>
      </p:sp>
      <p:pic>
        <p:nvPicPr>
          <p:cNvPr id="1028" name="Picture 4" descr="Editor 1 IDE &#10;Source Control &#10;CUCD &#10;Unsupported Cl &#10;Application &#10;Infrastructure &#10;Unsupported &#10;Application &#10;Infrastructure &#10;Monitoring I &#10;Observability ">
            <a:extLst>
              <a:ext uri="{FF2B5EF4-FFF2-40B4-BE49-F238E27FC236}">
                <a16:creationId xmlns:a16="http://schemas.microsoft.com/office/drawing/2014/main" id="{3C4D136F-F3CD-68E8-4B8F-182A9289F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395164"/>
            <a:ext cx="10614053" cy="259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1567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23">
            <a:extLst>
              <a:ext uri="{FF2B5EF4-FFF2-40B4-BE49-F238E27FC236}">
                <a16:creationId xmlns:a16="http://schemas.microsoft.com/office/drawing/2014/main" id="{05F173E5-8CBF-429F-B598-5A297D388363}"/>
              </a:ext>
            </a:extLst>
          </p:cNvPr>
          <p:cNvSpPr txBox="1">
            <a:spLocks noGrp="1"/>
          </p:cNvSpPr>
          <p:nvPr>
            <p:ph type="title" idx="4294967295"/>
          </p:nvPr>
        </p:nvSpPr>
        <p:spPr>
          <a:xfrm>
            <a:off x="486663" y="437302"/>
            <a:ext cx="11018520" cy="49244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Empowering self-service through platform engineering</a:t>
            </a:r>
          </a:p>
        </p:txBody>
      </p:sp>
      <p:grpSp>
        <p:nvGrpSpPr>
          <p:cNvPr id="119" name="Graphic 30" descr="User with solid fill">
            <a:extLst>
              <a:ext uri="{FF2B5EF4-FFF2-40B4-BE49-F238E27FC236}">
                <a16:creationId xmlns:a16="http://schemas.microsoft.com/office/drawing/2014/main" id="{543F470B-E8B4-43B2-BA7A-BF061B3562BA}"/>
              </a:ext>
            </a:extLst>
          </p:cNvPr>
          <p:cNvGrpSpPr/>
          <p:nvPr/>
        </p:nvGrpSpPr>
        <p:grpSpPr>
          <a:xfrm>
            <a:off x="584200" y="2087536"/>
            <a:ext cx="534697" cy="568115"/>
            <a:chOff x="3860891" y="3444319"/>
            <a:chExt cx="932740" cy="991036"/>
          </a:xfrm>
          <a:solidFill>
            <a:schemeClr val="accent2"/>
          </a:solidFill>
        </p:grpSpPr>
        <p:sp>
          <p:nvSpPr>
            <p:cNvPr id="121" name="Freeform: Shape 120">
              <a:extLst>
                <a:ext uri="{FF2B5EF4-FFF2-40B4-BE49-F238E27FC236}">
                  <a16:creationId xmlns:a16="http://schemas.microsoft.com/office/drawing/2014/main" id="{B989E25C-B9D7-4103-9ABC-4881645AF003}"/>
                </a:ext>
              </a:extLst>
            </p:cNvPr>
            <p:cNvSpPr/>
            <p:nvPr/>
          </p:nvSpPr>
          <p:spPr>
            <a:xfrm>
              <a:off x="4094076" y="3444319"/>
              <a:ext cx="466370" cy="466370"/>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22" name="Freeform: Shape 121">
              <a:extLst>
                <a:ext uri="{FF2B5EF4-FFF2-40B4-BE49-F238E27FC236}">
                  <a16:creationId xmlns:a16="http://schemas.microsoft.com/office/drawing/2014/main" id="{B1089FB5-0DA4-414E-90EA-BDDF1BA02D29}"/>
                </a:ext>
              </a:extLst>
            </p:cNvPr>
            <p:cNvSpPr/>
            <p:nvPr/>
          </p:nvSpPr>
          <p:spPr>
            <a:xfrm>
              <a:off x="3860891" y="3968985"/>
              <a:ext cx="932740" cy="466370"/>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123" name="Group 122">
            <a:extLst>
              <a:ext uri="{FF2B5EF4-FFF2-40B4-BE49-F238E27FC236}">
                <a16:creationId xmlns:a16="http://schemas.microsoft.com/office/drawing/2014/main" id="{A06B10D5-2253-4851-A75D-4A0096AC8278}"/>
              </a:ext>
              <a:ext uri="{C183D7F6-B498-43B3-948B-1728B52AA6E4}">
                <adec:decorative xmlns:adec="http://schemas.microsoft.com/office/drawing/2017/decorative" val="1"/>
              </a:ext>
            </a:extLst>
          </p:cNvPr>
          <p:cNvGrpSpPr/>
          <p:nvPr/>
        </p:nvGrpSpPr>
        <p:grpSpPr>
          <a:xfrm>
            <a:off x="576961" y="1396048"/>
            <a:ext cx="1893189" cy="1591850"/>
            <a:chOff x="901229" y="1005141"/>
            <a:chExt cx="1893189" cy="1591850"/>
          </a:xfrm>
        </p:grpSpPr>
        <p:sp>
          <p:nvSpPr>
            <p:cNvPr id="134" name="Rectangle 133">
              <a:extLst>
                <a:ext uri="{FF2B5EF4-FFF2-40B4-BE49-F238E27FC236}">
                  <a16:creationId xmlns:a16="http://schemas.microsoft.com/office/drawing/2014/main" id="{3E501F9E-5EFD-4034-B544-80AD6D641C00}"/>
                </a:ext>
              </a:extLst>
            </p:cNvPr>
            <p:cNvSpPr/>
            <p:nvPr/>
          </p:nvSpPr>
          <p:spPr bwMode="auto">
            <a:xfrm>
              <a:off x="901229" y="2382003"/>
              <a:ext cx="657466" cy="214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286" rtl="0" eaLnBrk="1" fontAlgn="base" latinLnBrk="0" hangingPunct="1">
                <a:lnSpc>
                  <a:spcPct val="114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Platform Engineer</a:t>
              </a:r>
            </a:p>
          </p:txBody>
        </p:sp>
        <p:grpSp>
          <p:nvGrpSpPr>
            <p:cNvPr id="135" name="Group 134">
              <a:extLst>
                <a:ext uri="{FF2B5EF4-FFF2-40B4-BE49-F238E27FC236}">
                  <a16:creationId xmlns:a16="http://schemas.microsoft.com/office/drawing/2014/main" id="{C9D634D1-F09C-4FFB-B657-04DD6153C70F}"/>
                </a:ext>
              </a:extLst>
            </p:cNvPr>
            <p:cNvGrpSpPr/>
            <p:nvPr/>
          </p:nvGrpSpPr>
          <p:grpSpPr>
            <a:xfrm>
              <a:off x="906963" y="1005141"/>
              <a:ext cx="1887455" cy="646331"/>
              <a:chOff x="906963" y="1005141"/>
              <a:chExt cx="1887455" cy="646331"/>
            </a:xfrm>
          </p:grpSpPr>
          <p:sp>
            <p:nvSpPr>
              <p:cNvPr id="136" name="Oval 135">
                <a:extLst>
                  <a:ext uri="{FF2B5EF4-FFF2-40B4-BE49-F238E27FC236}">
                    <a16:creationId xmlns:a16="http://schemas.microsoft.com/office/drawing/2014/main" id="{64A0322E-095F-435D-87A6-89257F55B0C9}"/>
                  </a:ext>
                </a:extLst>
              </p:cNvPr>
              <p:cNvSpPr>
                <a:spLocks noChangeAspect="1"/>
              </p:cNvSpPr>
              <p:nvPr/>
            </p:nvSpPr>
            <p:spPr bwMode="auto">
              <a:xfrm>
                <a:off x="906963" y="1045986"/>
                <a:ext cx="226929" cy="228352"/>
              </a:xfrm>
              <a:prstGeom prst="ellips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6" tIns="146285" rIns="182856" bIns="146285"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rPr>
                  <a:t>1</a:t>
                </a:r>
              </a:p>
            </p:txBody>
          </p:sp>
          <p:sp>
            <p:nvSpPr>
              <p:cNvPr id="137" name="TextBox 136">
                <a:extLst>
                  <a:ext uri="{FF2B5EF4-FFF2-40B4-BE49-F238E27FC236}">
                    <a16:creationId xmlns:a16="http://schemas.microsoft.com/office/drawing/2014/main" id="{6CE7B8EC-6C70-4A46-AB0A-2B01B9EF73BC}"/>
                  </a:ext>
                </a:extLst>
              </p:cNvPr>
              <p:cNvSpPr txBox="1"/>
              <p:nvPr/>
            </p:nvSpPr>
            <p:spPr>
              <a:xfrm>
                <a:off x="1129042" y="1005141"/>
                <a:ext cx="1665376" cy="646331"/>
              </a:xfrm>
              <a:prstGeom prst="rect">
                <a:avLst/>
              </a:prstGeom>
              <a:noFill/>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7E6E6">
                        <a:lumMod val="20000"/>
                        <a:lumOff val="80000"/>
                      </a:srgbClr>
                    </a:solidFill>
                    <a:effectLst/>
                    <a:uLnTx/>
                    <a:uFillTx/>
                    <a:latin typeface="Segoe UI Semibold" panose="020B0502040204020203" pitchFamily="34" charset="0"/>
                    <a:ea typeface="+mn-ea"/>
                    <a:cs typeface="Segoe UI Semibold" panose="020B0502040204020203" pitchFamily="34" charset="0"/>
                  </a:rPr>
                  <a:t>PE creates a ”paved path” including deployment environments (infra), pipelines, policy, etc.</a:t>
                </a:r>
              </a:p>
            </p:txBody>
          </p:sp>
        </p:grpSp>
      </p:grpSp>
      <p:grpSp>
        <p:nvGrpSpPr>
          <p:cNvPr id="138" name="Group 137">
            <a:extLst>
              <a:ext uri="{FF2B5EF4-FFF2-40B4-BE49-F238E27FC236}">
                <a16:creationId xmlns:a16="http://schemas.microsoft.com/office/drawing/2014/main" id="{9C9575AD-F6B1-4F5B-944B-7D20A06C2AA0}"/>
              </a:ext>
              <a:ext uri="{C183D7F6-B498-43B3-948B-1728B52AA6E4}">
                <adec:decorative xmlns:adec="http://schemas.microsoft.com/office/drawing/2017/decorative" val="1"/>
              </a:ext>
            </a:extLst>
          </p:cNvPr>
          <p:cNvGrpSpPr/>
          <p:nvPr/>
        </p:nvGrpSpPr>
        <p:grpSpPr>
          <a:xfrm>
            <a:off x="2702610" y="1436688"/>
            <a:ext cx="1930350" cy="1867089"/>
            <a:chOff x="2702610" y="1160162"/>
            <a:chExt cx="1930350" cy="1867089"/>
          </a:xfrm>
        </p:grpSpPr>
        <p:grpSp>
          <p:nvGrpSpPr>
            <p:cNvPr id="139" name="Group 138">
              <a:extLst>
                <a:ext uri="{FF2B5EF4-FFF2-40B4-BE49-F238E27FC236}">
                  <a16:creationId xmlns:a16="http://schemas.microsoft.com/office/drawing/2014/main" id="{89B06C31-D785-4D9D-BBC2-8EDDBEF36593}"/>
                </a:ext>
              </a:extLst>
            </p:cNvPr>
            <p:cNvGrpSpPr/>
            <p:nvPr/>
          </p:nvGrpSpPr>
          <p:grpSpPr>
            <a:xfrm>
              <a:off x="2702610" y="1160162"/>
              <a:ext cx="1930350" cy="1867089"/>
              <a:chOff x="3165841" y="1684037"/>
              <a:chExt cx="1930601" cy="1867332"/>
            </a:xfrm>
          </p:grpSpPr>
          <p:grpSp>
            <p:nvGrpSpPr>
              <p:cNvPr id="141" name="Group 140">
                <a:extLst>
                  <a:ext uri="{FF2B5EF4-FFF2-40B4-BE49-F238E27FC236}">
                    <a16:creationId xmlns:a16="http://schemas.microsoft.com/office/drawing/2014/main" id="{097F25EB-B31D-476F-B0F1-58158DC6A1DD}"/>
                  </a:ext>
                </a:extLst>
              </p:cNvPr>
              <p:cNvGrpSpPr/>
              <p:nvPr/>
            </p:nvGrpSpPr>
            <p:grpSpPr>
              <a:xfrm>
                <a:off x="3165841" y="1684037"/>
                <a:ext cx="1930601" cy="1867332"/>
                <a:chOff x="3165841" y="1684037"/>
                <a:chExt cx="1930601" cy="1867332"/>
              </a:xfrm>
            </p:grpSpPr>
            <p:sp>
              <p:nvSpPr>
                <p:cNvPr id="147" name="Rectangle 1">
                  <a:extLst>
                    <a:ext uri="{FF2B5EF4-FFF2-40B4-BE49-F238E27FC236}">
                      <a16:creationId xmlns:a16="http://schemas.microsoft.com/office/drawing/2014/main" id="{AE0AB017-5324-4BE7-8527-CA9C57A9311D}"/>
                    </a:ext>
                  </a:extLst>
                </p:cNvPr>
                <p:cNvSpPr/>
                <p:nvPr/>
              </p:nvSpPr>
              <p:spPr>
                <a:xfrm>
                  <a:off x="3165841" y="1684037"/>
                  <a:ext cx="1930601" cy="1867332"/>
                </a:xfrm>
                <a:prstGeom prst="roundRect">
                  <a:avLst>
                    <a:gd name="adj" fmla="val 7163"/>
                  </a:avLst>
                </a:prstGeom>
                <a:solidFill>
                  <a:schemeClr val="bg1">
                    <a:alpha val="20000"/>
                  </a:schemeClr>
                </a:solidFill>
                <a:ln w="254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endParaRPr>
                </a:p>
              </p:txBody>
            </p:sp>
            <p:pic>
              <p:nvPicPr>
                <p:cNvPr id="148" name="Graphic 147">
                  <a:extLst>
                    <a:ext uri="{FF2B5EF4-FFF2-40B4-BE49-F238E27FC236}">
                      <a16:creationId xmlns:a16="http://schemas.microsoft.com/office/drawing/2014/main" id="{0561EA2D-FE95-46A6-9098-5FEFC57EB6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0745" y="2446615"/>
                  <a:ext cx="1458036" cy="811813"/>
                </a:xfrm>
                <a:prstGeom prst="rect">
                  <a:avLst/>
                </a:prstGeom>
                <a:effectLst>
                  <a:outerShdw blurRad="63500" dist="38100" dir="2700000" algn="tl" rotWithShape="0">
                    <a:prstClr val="black">
                      <a:alpha val="50000"/>
                    </a:prstClr>
                  </a:outerShdw>
                </a:effectLst>
                <a:scene3d>
                  <a:camera prst="perspectiveLeft" fov="2100000">
                    <a:rot lat="0" lon="0" rev="0"/>
                  </a:camera>
                  <a:lightRig rig="threePt" dir="t"/>
                </a:scene3d>
              </p:spPr>
            </p:pic>
            <p:pic>
              <p:nvPicPr>
                <p:cNvPr id="149" name="Graphic 148">
                  <a:extLst>
                    <a:ext uri="{FF2B5EF4-FFF2-40B4-BE49-F238E27FC236}">
                      <a16:creationId xmlns:a16="http://schemas.microsoft.com/office/drawing/2014/main" id="{1D18F720-3E13-4139-B32B-48928C4647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29342" y="2540883"/>
                  <a:ext cx="1458036" cy="811813"/>
                </a:xfrm>
                <a:prstGeom prst="rect">
                  <a:avLst/>
                </a:prstGeom>
                <a:effectLst>
                  <a:outerShdw blurRad="63500" dist="38100" dir="2700000" algn="tl" rotWithShape="0">
                    <a:prstClr val="black">
                      <a:alpha val="50000"/>
                    </a:prstClr>
                  </a:outerShdw>
                </a:effectLst>
                <a:scene3d>
                  <a:camera prst="perspectiveLeft" fov="2100000">
                    <a:rot lat="0" lon="0" rev="0"/>
                  </a:camera>
                  <a:lightRig rig="threePt" dir="t"/>
                </a:scene3d>
              </p:spPr>
            </p:pic>
            <p:sp>
              <p:nvSpPr>
                <p:cNvPr id="150" name="TextBox 149">
                  <a:extLst>
                    <a:ext uri="{FF2B5EF4-FFF2-40B4-BE49-F238E27FC236}">
                      <a16:creationId xmlns:a16="http://schemas.microsoft.com/office/drawing/2014/main" id="{3678C0B2-F767-46CD-97B7-41BC8EBDDB2E}"/>
                    </a:ext>
                  </a:extLst>
                </p:cNvPr>
                <p:cNvSpPr txBox="1"/>
                <p:nvPr/>
              </p:nvSpPr>
              <p:spPr>
                <a:xfrm>
                  <a:off x="3470745" y="1765666"/>
                  <a:ext cx="1430177" cy="430943"/>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lumMod val="20000"/>
                          <a:lumOff val="80000"/>
                        </a:srgbClr>
                      </a:solidFill>
                      <a:effectLst/>
                      <a:uLnTx/>
                      <a:uFillTx/>
                      <a:latin typeface="Segoe UI" panose="020B0502040204020203" pitchFamily="34" charset="0"/>
                      <a:ea typeface="+mn-ea"/>
                      <a:cs typeface="Segoe UI" panose="020B0502040204020203" pitchFamily="34" charset="0"/>
                    </a:rPr>
                    <a:t>”Paved Path”</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lumMod val="20000"/>
                          <a:lumOff val="80000"/>
                        </a:srgbClr>
                      </a:solidFill>
                      <a:effectLst/>
                      <a:uLnTx/>
                      <a:uFillTx/>
                      <a:latin typeface="Segoe UI" panose="020B0502040204020203" pitchFamily="34" charset="0"/>
                      <a:ea typeface="+mn-ea"/>
                      <a:cs typeface="Segoe UI" panose="020B0502040204020203" pitchFamily="34" charset="0"/>
                    </a:rPr>
                    <a:t>Templates</a:t>
                  </a:r>
                </a:p>
              </p:txBody>
            </p:sp>
          </p:grpSp>
          <p:pic>
            <p:nvPicPr>
              <p:cNvPr id="142" name="Picture 141">
                <a:extLst>
                  <a:ext uri="{FF2B5EF4-FFF2-40B4-BE49-F238E27FC236}">
                    <a16:creationId xmlns:a16="http://schemas.microsoft.com/office/drawing/2014/main" id="{D01687C0-7028-47A3-9F80-EEB9A779ED6B}"/>
                  </a:ext>
                </a:extLst>
              </p:cNvPr>
              <p:cNvPicPr>
                <a:picLocks noChangeAspect="1"/>
              </p:cNvPicPr>
              <p:nvPr/>
            </p:nvPicPr>
            <p:blipFill>
              <a:blip r:embed="rId5"/>
              <a:stretch>
                <a:fillRect/>
              </a:stretch>
            </p:blipFill>
            <p:spPr>
              <a:xfrm>
                <a:off x="4163152" y="3069710"/>
                <a:ext cx="185896" cy="106226"/>
              </a:xfrm>
              <a:prstGeom prst="rect">
                <a:avLst/>
              </a:prstGeom>
            </p:spPr>
          </p:pic>
          <p:pic>
            <p:nvPicPr>
              <p:cNvPr id="143" name="Picture 142">
                <a:extLst>
                  <a:ext uri="{FF2B5EF4-FFF2-40B4-BE49-F238E27FC236}">
                    <a16:creationId xmlns:a16="http://schemas.microsoft.com/office/drawing/2014/main" id="{3777D620-380A-4904-A6A5-67463D612A24}"/>
                  </a:ext>
                </a:extLst>
              </p:cNvPr>
              <p:cNvPicPr>
                <a:picLocks noChangeAspect="1"/>
              </p:cNvPicPr>
              <p:nvPr/>
            </p:nvPicPr>
            <p:blipFill>
              <a:blip r:embed="rId6"/>
              <a:stretch>
                <a:fillRect/>
              </a:stretch>
            </p:blipFill>
            <p:spPr>
              <a:xfrm>
                <a:off x="3550761" y="2735304"/>
                <a:ext cx="202135" cy="190906"/>
              </a:xfrm>
              <a:prstGeom prst="rect">
                <a:avLst/>
              </a:prstGeom>
            </p:spPr>
          </p:pic>
          <p:pic>
            <p:nvPicPr>
              <p:cNvPr id="144" name="Picture 143">
                <a:extLst>
                  <a:ext uri="{FF2B5EF4-FFF2-40B4-BE49-F238E27FC236}">
                    <a16:creationId xmlns:a16="http://schemas.microsoft.com/office/drawing/2014/main" id="{9EC51130-16E8-494B-9200-45E0D9F3589A}"/>
                  </a:ext>
                </a:extLst>
              </p:cNvPr>
              <p:cNvPicPr>
                <a:picLocks noChangeAspect="1"/>
              </p:cNvPicPr>
              <p:nvPr/>
            </p:nvPicPr>
            <p:blipFill>
              <a:blip r:embed="rId7"/>
              <a:stretch>
                <a:fillRect/>
              </a:stretch>
            </p:blipFill>
            <p:spPr>
              <a:xfrm>
                <a:off x="3952947" y="2746069"/>
                <a:ext cx="194066" cy="189981"/>
              </a:xfrm>
              <a:prstGeom prst="rect">
                <a:avLst/>
              </a:prstGeom>
            </p:spPr>
          </p:pic>
          <p:pic>
            <p:nvPicPr>
              <p:cNvPr id="145" name="Picture 144">
                <a:extLst>
                  <a:ext uri="{FF2B5EF4-FFF2-40B4-BE49-F238E27FC236}">
                    <a16:creationId xmlns:a16="http://schemas.microsoft.com/office/drawing/2014/main" id="{0A85A7BB-4D53-4843-B6CB-4D769769D618}"/>
                  </a:ext>
                </a:extLst>
              </p:cNvPr>
              <p:cNvPicPr>
                <a:picLocks noChangeAspect="1"/>
              </p:cNvPicPr>
              <p:nvPr/>
            </p:nvPicPr>
            <p:blipFill>
              <a:blip r:embed="rId8"/>
              <a:stretch>
                <a:fillRect/>
              </a:stretch>
            </p:blipFill>
            <p:spPr>
              <a:xfrm>
                <a:off x="4355358" y="2742775"/>
                <a:ext cx="173639" cy="192024"/>
              </a:xfrm>
              <a:prstGeom prst="rect">
                <a:avLst/>
              </a:prstGeom>
            </p:spPr>
          </p:pic>
          <p:pic>
            <p:nvPicPr>
              <p:cNvPr id="146" name="Picture 145">
                <a:extLst>
                  <a:ext uri="{FF2B5EF4-FFF2-40B4-BE49-F238E27FC236}">
                    <a16:creationId xmlns:a16="http://schemas.microsoft.com/office/drawing/2014/main" id="{60895311-FE2B-4600-8547-111742422178}"/>
                  </a:ext>
                </a:extLst>
              </p:cNvPr>
              <p:cNvPicPr>
                <a:picLocks noChangeAspect="1"/>
              </p:cNvPicPr>
              <p:nvPr/>
            </p:nvPicPr>
            <p:blipFill>
              <a:blip r:embed="rId9"/>
              <a:stretch>
                <a:fillRect/>
              </a:stretch>
            </p:blipFill>
            <p:spPr>
              <a:xfrm>
                <a:off x="3756708" y="3038310"/>
                <a:ext cx="175682" cy="175682"/>
              </a:xfrm>
              <a:prstGeom prst="rect">
                <a:avLst/>
              </a:prstGeom>
            </p:spPr>
          </p:pic>
        </p:grpSp>
        <p:pic>
          <p:nvPicPr>
            <p:cNvPr id="140" name="Picture 8" descr="Git - Logo Downloads">
              <a:extLst>
                <a:ext uri="{FF2B5EF4-FFF2-40B4-BE49-F238E27FC236}">
                  <a16:creationId xmlns:a16="http://schemas.microsoft.com/office/drawing/2014/main" id="{307F02AD-A244-4A79-AB83-F0BBC5901E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523" y="1311921"/>
              <a:ext cx="349764" cy="34976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1" name="Straight Arrow Connector 150">
            <a:extLst>
              <a:ext uri="{FF2B5EF4-FFF2-40B4-BE49-F238E27FC236}">
                <a16:creationId xmlns:a16="http://schemas.microsoft.com/office/drawing/2014/main" id="{48161F7D-6A04-471A-8FE3-6F1648C916BE}"/>
              </a:ext>
              <a:ext uri="{C183D7F6-B498-43B3-948B-1728B52AA6E4}">
                <adec:decorative xmlns:adec="http://schemas.microsoft.com/office/drawing/2017/decorative" val="1"/>
              </a:ext>
            </a:extLst>
          </p:cNvPr>
          <p:cNvCxnSpPr>
            <a:cxnSpLocks/>
          </p:cNvCxnSpPr>
          <p:nvPr/>
        </p:nvCxnSpPr>
        <p:spPr>
          <a:xfrm>
            <a:off x="4632960" y="1868073"/>
            <a:ext cx="1960880"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prstDash val="lgDash"/>
            <a:headEnd type="none" w="med" len="med"/>
            <a:tailEnd type="arrow" w="med" len="med"/>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CA04B241-210C-44B0-B44E-B65F75380F88}"/>
              </a:ext>
            </a:extLst>
          </p:cNvPr>
          <p:cNvSpPr txBox="1"/>
          <p:nvPr/>
        </p:nvSpPr>
        <p:spPr>
          <a:xfrm>
            <a:off x="5119817" y="1740714"/>
            <a:ext cx="1242884" cy="1015663"/>
          </a:xfrm>
          <a:prstGeom prst="rect">
            <a:avLst/>
          </a:prstGeom>
          <a:solidFill>
            <a:srgbClr val="091F2C"/>
          </a:solid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PE or dev lead (depending on permissions) provisions shared resources, e.g. </a:t>
            </a:r>
            <a:br>
              <a:rPr kumimoji="0" lang="en-US" sz="1000" b="0" i="0" u="none" strike="noStrike" kern="1200" cap="none" spc="0" normalizeH="0" baseline="0" noProof="0">
                <a:ln>
                  <a:noFill/>
                </a:ln>
                <a:solidFill>
                  <a:srgbClr val="FFFFFF"/>
                </a:solidFill>
                <a:effectLst/>
                <a:uLnTx/>
                <a:uFillTx/>
                <a:latin typeface="Segoe UI"/>
                <a:ea typeface="+mn-ea"/>
                <a:cs typeface="+mn-cs"/>
              </a:rPr>
            </a:br>
            <a:r>
              <a:rPr kumimoji="0" lang="en-US" sz="1000" b="0" i="0" u="none" strike="noStrike" kern="1200" cap="none" spc="0" normalizeH="0" baseline="0" noProof="0">
                <a:ln>
                  <a:noFill/>
                </a:ln>
                <a:solidFill>
                  <a:srgbClr val="FFFFFF"/>
                </a:solidFill>
                <a:effectLst/>
                <a:uLnTx/>
                <a:uFillTx/>
                <a:latin typeface="Segoe UI"/>
                <a:ea typeface="+mn-ea"/>
                <a:cs typeface="+mn-cs"/>
              </a:rPr>
              <a:t>K8s cluster</a:t>
            </a:r>
          </a:p>
        </p:txBody>
      </p:sp>
      <p:sp>
        <p:nvSpPr>
          <p:cNvPr id="154" name="Oval 153">
            <a:extLst>
              <a:ext uri="{FF2B5EF4-FFF2-40B4-BE49-F238E27FC236}">
                <a16:creationId xmlns:a16="http://schemas.microsoft.com/office/drawing/2014/main" id="{5872451B-9A59-47DC-9828-248DAFF17C71}"/>
              </a:ext>
            </a:extLst>
          </p:cNvPr>
          <p:cNvSpPr>
            <a:spLocks noChangeAspect="1"/>
          </p:cNvSpPr>
          <p:nvPr/>
        </p:nvSpPr>
        <p:spPr bwMode="auto">
          <a:xfrm>
            <a:off x="4911506" y="1752045"/>
            <a:ext cx="223042" cy="224442"/>
          </a:xfrm>
          <a:prstGeom prst="ellips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6" tIns="146285" rIns="182856" bIns="146285"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2</a:t>
            </a:r>
          </a:p>
        </p:txBody>
      </p:sp>
      <p:grpSp>
        <p:nvGrpSpPr>
          <p:cNvPr id="220" name="Group 219">
            <a:extLst>
              <a:ext uri="{FF2B5EF4-FFF2-40B4-BE49-F238E27FC236}">
                <a16:creationId xmlns:a16="http://schemas.microsoft.com/office/drawing/2014/main" id="{6D6BAE3E-A613-40F5-84B2-359E1C6EEB88}"/>
              </a:ext>
              <a:ext uri="{C183D7F6-B498-43B3-948B-1728B52AA6E4}">
                <adec:decorative xmlns:adec="http://schemas.microsoft.com/office/drawing/2017/decorative" val="1"/>
              </a:ext>
            </a:extLst>
          </p:cNvPr>
          <p:cNvGrpSpPr/>
          <p:nvPr/>
        </p:nvGrpSpPr>
        <p:grpSpPr>
          <a:xfrm>
            <a:off x="6781800" y="1436688"/>
            <a:ext cx="4827588" cy="3143731"/>
            <a:chOff x="6693316" y="1321191"/>
            <a:chExt cx="4916072" cy="3145433"/>
          </a:xfrm>
        </p:grpSpPr>
        <p:sp>
          <p:nvSpPr>
            <p:cNvPr id="221" name="Rectangle: Rounded Corners 220">
              <a:extLst>
                <a:ext uri="{FF2B5EF4-FFF2-40B4-BE49-F238E27FC236}">
                  <a16:creationId xmlns:a16="http://schemas.microsoft.com/office/drawing/2014/main" id="{77EC4FFF-6333-4299-AB53-3BE79008CAB9}"/>
                </a:ext>
              </a:extLst>
            </p:cNvPr>
            <p:cNvSpPr/>
            <p:nvPr/>
          </p:nvSpPr>
          <p:spPr bwMode="auto">
            <a:xfrm>
              <a:off x="6975206" y="1840446"/>
              <a:ext cx="2686571" cy="1770279"/>
            </a:xfrm>
            <a:prstGeom prst="roundRect">
              <a:avLst>
                <a:gd name="adj" fmla="val 4679"/>
              </a:avLst>
            </a:prstGeom>
            <a:solidFill>
              <a:srgbClr val="162A37"/>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E7E6E6">
                    <a:lumMod val="20000"/>
                    <a:lumOff val="80000"/>
                  </a:srgbClr>
                </a:solidFill>
                <a:effectLst/>
                <a:uLnTx/>
                <a:uFillTx/>
                <a:latin typeface="Segoe UI Semibold" panose="020B0502040204020203" pitchFamily="34" charset="0"/>
                <a:ea typeface="+mn-ea"/>
                <a:cs typeface="Segoe UI Semibold" panose="020B0502040204020203" pitchFamily="34" charset="0"/>
              </a:endParaRPr>
            </a:p>
          </p:txBody>
        </p:sp>
        <p:grpSp>
          <p:nvGrpSpPr>
            <p:cNvPr id="228" name="Group 227">
              <a:extLst>
                <a:ext uri="{FF2B5EF4-FFF2-40B4-BE49-F238E27FC236}">
                  <a16:creationId xmlns:a16="http://schemas.microsoft.com/office/drawing/2014/main" id="{FCB720F7-8634-4266-BDAC-EAE36210AF8C}"/>
                </a:ext>
              </a:extLst>
            </p:cNvPr>
            <p:cNvGrpSpPr/>
            <p:nvPr/>
          </p:nvGrpSpPr>
          <p:grpSpPr>
            <a:xfrm>
              <a:off x="6693316" y="1321191"/>
              <a:ext cx="4916072" cy="3145433"/>
              <a:chOff x="6693316" y="1321191"/>
              <a:chExt cx="4916072" cy="3145433"/>
            </a:xfrm>
          </p:grpSpPr>
          <p:sp>
            <p:nvSpPr>
              <p:cNvPr id="236" name="Rounded Rectangle 8">
                <a:extLst>
                  <a:ext uri="{FF2B5EF4-FFF2-40B4-BE49-F238E27FC236}">
                    <a16:creationId xmlns:a16="http://schemas.microsoft.com/office/drawing/2014/main" id="{6EA64F72-72DC-42E6-A20C-002B42B8AFFF}"/>
                  </a:ext>
                </a:extLst>
              </p:cNvPr>
              <p:cNvSpPr/>
              <p:nvPr/>
            </p:nvSpPr>
            <p:spPr bwMode="auto">
              <a:xfrm>
                <a:off x="6693316" y="1321191"/>
                <a:ext cx="4916072" cy="3145433"/>
              </a:xfrm>
              <a:prstGeom prst="roundRect">
                <a:avLst>
                  <a:gd name="adj" fmla="val 4805"/>
                </a:avLst>
              </a:prstGeom>
              <a:solidFill>
                <a:schemeClr val="bg1">
                  <a:alpha val="20000"/>
                </a:schemeClr>
              </a:solidFill>
              <a:ln w="254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endParaRPr>
              </a:p>
            </p:txBody>
          </p:sp>
          <p:sp>
            <p:nvSpPr>
              <p:cNvPr id="237" name="TextBox 236">
                <a:extLst>
                  <a:ext uri="{FF2B5EF4-FFF2-40B4-BE49-F238E27FC236}">
                    <a16:creationId xmlns:a16="http://schemas.microsoft.com/office/drawing/2014/main" id="{97D6DB73-E4B9-4421-B282-8B8CCA412208}"/>
                  </a:ext>
                </a:extLst>
              </p:cNvPr>
              <p:cNvSpPr txBox="1"/>
              <p:nvPr/>
            </p:nvSpPr>
            <p:spPr>
              <a:xfrm>
                <a:off x="6800683" y="1351097"/>
                <a:ext cx="2358566" cy="397032"/>
              </a:xfrm>
              <a:prstGeom prst="rect">
                <a:avLst/>
              </a:prstGeom>
              <a:noFill/>
            </p:spPr>
            <p:txBody>
              <a:bodyPr wrap="square" rtlCol="0">
                <a:spAutoFit/>
              </a:bodyPr>
              <a:lstStyle/>
              <a:p>
                <a:pPr marL="0" marR="0" lvl="0" indent="0" algn="l" defTabSz="914217" rtl="0" eaLnBrk="1" fontAlgn="auto" latinLnBrk="0" hangingPunct="1">
                  <a:lnSpc>
                    <a:spcPct val="90000"/>
                  </a:lnSpc>
                  <a:spcBef>
                    <a:spcPts val="1200"/>
                  </a:spcBef>
                  <a:spcAft>
                    <a:spcPts val="1200"/>
                  </a:spcAft>
                  <a:buClrTx/>
                  <a:buSzPct val="90000"/>
                  <a:buFontTx/>
                  <a:buNone/>
                  <a:tabLst/>
                  <a:defRPr/>
                </a:pPr>
                <a:r>
                  <a:rPr kumimoji="0" lang="en-US" sz="1100" b="0" i="0" u="none" strike="noStrike" kern="1200" cap="none" spc="0" normalizeH="0" baseline="0" noProof="0">
                    <a:ln>
                      <a:noFill/>
                    </a:ln>
                    <a:solidFill>
                      <a:srgbClr val="E7E6E6">
                        <a:lumMod val="20000"/>
                        <a:lumOff val="80000"/>
                      </a:srgbClr>
                    </a:solidFill>
                    <a:effectLst/>
                    <a:uLnTx/>
                    <a:uFillTx/>
                    <a:latin typeface="Segoe UI" panose="020B0502040204020203" pitchFamily="34" charset="0"/>
                    <a:ea typeface="+mn-ea"/>
                    <a:cs typeface="Segoe UI" panose="020B0502040204020203" pitchFamily="34" charset="0"/>
                  </a:rPr>
                  <a:t>Pre-configured “Paved Path” Environments (Dev/Test/Prod)</a:t>
                </a:r>
              </a:p>
            </p:txBody>
          </p:sp>
          <p:sp>
            <p:nvSpPr>
              <p:cNvPr id="238" name="TextBox 1090">
                <a:extLst>
                  <a:ext uri="{FF2B5EF4-FFF2-40B4-BE49-F238E27FC236}">
                    <a16:creationId xmlns:a16="http://schemas.microsoft.com/office/drawing/2014/main" id="{8D9BCD28-618E-44B4-95BB-2CD95A4DDC31}"/>
                  </a:ext>
                </a:extLst>
              </p:cNvPr>
              <p:cNvSpPr txBox="1"/>
              <p:nvPr/>
            </p:nvSpPr>
            <p:spPr>
              <a:xfrm>
                <a:off x="7393467" y="1860783"/>
                <a:ext cx="799775" cy="507825"/>
              </a:xfrm>
              <a:prstGeom prst="rect">
                <a:avLst/>
              </a:prstGeom>
              <a:noFill/>
            </p:spPr>
            <p:txBody>
              <a:bodyPr wrap="square" bIns="45714" rtlCol="0">
                <a:sp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Azure Kubernetes Service</a:t>
                </a:r>
              </a:p>
            </p:txBody>
          </p:sp>
          <p:pic>
            <p:nvPicPr>
              <p:cNvPr id="239" name="Graphic 238">
                <a:extLst>
                  <a:ext uri="{FF2B5EF4-FFF2-40B4-BE49-F238E27FC236}">
                    <a16:creationId xmlns:a16="http://schemas.microsoft.com/office/drawing/2014/main" id="{F6CE2F4B-3386-4E17-9DE6-F5B3E815C0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3441" y="1977553"/>
                <a:ext cx="274284" cy="274284"/>
              </a:xfrm>
              <a:prstGeom prst="rect">
                <a:avLst/>
              </a:prstGeom>
            </p:spPr>
          </p:pic>
          <p:cxnSp>
            <p:nvCxnSpPr>
              <p:cNvPr id="240" name="Elbow Connector 164">
                <a:extLst>
                  <a:ext uri="{FF2B5EF4-FFF2-40B4-BE49-F238E27FC236}">
                    <a16:creationId xmlns:a16="http://schemas.microsoft.com/office/drawing/2014/main" id="{234D1E43-D3B7-4E99-ACA1-5C6D128EF889}"/>
                  </a:ext>
                </a:extLst>
              </p:cNvPr>
              <p:cNvCxnSpPr>
                <a:cxnSpLocks/>
                <a:stCxn id="243" idx="1"/>
              </p:cNvCxnSpPr>
              <p:nvPr/>
            </p:nvCxnSpPr>
            <p:spPr>
              <a:xfrm rot="10800000">
                <a:off x="8385810" y="3615613"/>
                <a:ext cx="133104" cy="349958"/>
              </a:xfrm>
              <a:prstGeom prst="bentConnector2">
                <a:avLst/>
              </a:prstGeom>
              <a:ln>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1" name="Elbow Connector 168">
                <a:extLst>
                  <a:ext uri="{FF2B5EF4-FFF2-40B4-BE49-F238E27FC236}">
                    <a16:creationId xmlns:a16="http://schemas.microsoft.com/office/drawing/2014/main" id="{FE1960FC-68E7-45AD-BF0C-299510F1FB84}"/>
                  </a:ext>
                </a:extLst>
              </p:cNvPr>
              <p:cNvCxnSpPr>
                <a:cxnSpLocks/>
                <a:stCxn id="242" idx="3"/>
              </p:cNvCxnSpPr>
              <p:nvPr/>
            </p:nvCxnSpPr>
            <p:spPr>
              <a:xfrm flipV="1">
                <a:off x="8099559" y="3626843"/>
                <a:ext cx="133851" cy="332794"/>
              </a:xfrm>
              <a:prstGeom prst="bentConnector2">
                <a:avLst/>
              </a:prstGeom>
              <a:ln>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Rectangle: Rounded Corners 149">
                <a:extLst>
                  <a:ext uri="{FF2B5EF4-FFF2-40B4-BE49-F238E27FC236}">
                    <a16:creationId xmlns:a16="http://schemas.microsoft.com/office/drawing/2014/main" id="{80E92978-9F69-41AE-BE47-0435147158A4}"/>
                  </a:ext>
                </a:extLst>
              </p:cNvPr>
              <p:cNvSpPr/>
              <p:nvPr/>
            </p:nvSpPr>
            <p:spPr bwMode="auto">
              <a:xfrm>
                <a:off x="6987540" y="3670271"/>
                <a:ext cx="1112019" cy="578730"/>
              </a:xfrm>
              <a:prstGeom prst="roundRect">
                <a:avLst>
                  <a:gd name="adj" fmla="val 4679"/>
                </a:avLst>
              </a:prstGeom>
              <a:solidFill>
                <a:srgbClr val="162A37"/>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E7E6E6">
                      <a:lumMod val="20000"/>
                      <a:lumOff val="80000"/>
                    </a:srgbClr>
                  </a:solidFill>
                  <a:effectLst/>
                  <a:uLnTx/>
                  <a:uFillTx/>
                  <a:latin typeface="Segoe UI Semibold" panose="020B0502040204020203" pitchFamily="34" charset="0"/>
                  <a:ea typeface="+mn-ea"/>
                  <a:cs typeface="Segoe UI Semibold" panose="020B0502040204020203" pitchFamily="34" charset="0"/>
                </a:endParaRPr>
              </a:p>
            </p:txBody>
          </p:sp>
          <p:sp>
            <p:nvSpPr>
              <p:cNvPr id="243" name="Rectangle: Rounded Corners 149">
                <a:extLst>
                  <a:ext uri="{FF2B5EF4-FFF2-40B4-BE49-F238E27FC236}">
                    <a16:creationId xmlns:a16="http://schemas.microsoft.com/office/drawing/2014/main" id="{66D87063-A5C8-4517-9151-69E5406EE336}"/>
                  </a:ext>
                </a:extLst>
              </p:cNvPr>
              <p:cNvSpPr/>
              <p:nvPr/>
            </p:nvSpPr>
            <p:spPr bwMode="auto">
              <a:xfrm>
                <a:off x="8518914" y="3676206"/>
                <a:ext cx="1131816" cy="578730"/>
              </a:xfrm>
              <a:prstGeom prst="roundRect">
                <a:avLst>
                  <a:gd name="adj" fmla="val 4679"/>
                </a:avLst>
              </a:prstGeom>
              <a:solidFill>
                <a:srgbClr val="162A37"/>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E7E6E6">
                      <a:lumMod val="20000"/>
                      <a:lumOff val="80000"/>
                    </a:srgbClr>
                  </a:solidFill>
                  <a:effectLst/>
                  <a:uLnTx/>
                  <a:uFillTx/>
                  <a:latin typeface="Segoe UI Semibold" panose="020B0502040204020203" pitchFamily="34" charset="0"/>
                  <a:ea typeface="+mn-ea"/>
                  <a:cs typeface="Segoe UI Semibold" panose="020B0502040204020203" pitchFamily="34" charset="0"/>
                </a:endParaRPr>
              </a:p>
            </p:txBody>
          </p:sp>
          <p:sp>
            <p:nvSpPr>
              <p:cNvPr id="244" name="TextBox 1090">
                <a:extLst>
                  <a:ext uri="{FF2B5EF4-FFF2-40B4-BE49-F238E27FC236}">
                    <a16:creationId xmlns:a16="http://schemas.microsoft.com/office/drawing/2014/main" id="{4C5F93A0-62AF-49CD-AC9D-4AF4360254AC}"/>
                  </a:ext>
                </a:extLst>
              </p:cNvPr>
              <p:cNvSpPr txBox="1"/>
              <p:nvPr/>
            </p:nvSpPr>
            <p:spPr>
              <a:xfrm>
                <a:off x="8860456" y="1860783"/>
                <a:ext cx="839487" cy="507825"/>
              </a:xfrm>
              <a:prstGeom prst="rect">
                <a:avLst/>
              </a:prstGeom>
              <a:noFill/>
            </p:spPr>
            <p:txBody>
              <a:bodyPr wrap="square" bIns="45714" rtlCol="0">
                <a:sp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Azure Container Apps</a:t>
                </a:r>
              </a:p>
            </p:txBody>
          </p:sp>
          <p:pic>
            <p:nvPicPr>
              <p:cNvPr id="245" name="Graphic 244">
                <a:extLst>
                  <a:ext uri="{FF2B5EF4-FFF2-40B4-BE49-F238E27FC236}">
                    <a16:creationId xmlns:a16="http://schemas.microsoft.com/office/drawing/2014/main" id="{59A9BAC8-5183-4D12-B7DD-953319EF96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65267" y="1977553"/>
                <a:ext cx="274284" cy="274284"/>
              </a:xfrm>
              <a:prstGeom prst="rect">
                <a:avLst/>
              </a:prstGeom>
            </p:spPr>
          </p:pic>
          <p:cxnSp>
            <p:nvCxnSpPr>
              <p:cNvPr id="246" name="Straight Connector 245">
                <a:extLst>
                  <a:ext uri="{FF2B5EF4-FFF2-40B4-BE49-F238E27FC236}">
                    <a16:creationId xmlns:a16="http://schemas.microsoft.com/office/drawing/2014/main" id="{384E83A0-21EF-4F36-8F60-C03C6059F6DB}"/>
                  </a:ext>
                </a:extLst>
              </p:cNvPr>
              <p:cNvCxnSpPr>
                <a:cxnSpLocks/>
              </p:cNvCxnSpPr>
              <p:nvPr/>
            </p:nvCxnSpPr>
            <p:spPr>
              <a:xfrm>
                <a:off x="8317710" y="1902216"/>
                <a:ext cx="0" cy="4156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7" name="Rectangle 246">
                <a:extLst>
                  <a:ext uri="{FF2B5EF4-FFF2-40B4-BE49-F238E27FC236}">
                    <a16:creationId xmlns:a16="http://schemas.microsoft.com/office/drawing/2014/main" id="{909AA9A9-7DBE-4907-9E89-54532E167F44}"/>
                  </a:ext>
                </a:extLst>
              </p:cNvPr>
              <p:cNvSpPr/>
              <p:nvPr/>
            </p:nvSpPr>
            <p:spPr bwMode="auto">
              <a:xfrm>
                <a:off x="6886176" y="1761973"/>
                <a:ext cx="2872503" cy="2594842"/>
              </a:xfrm>
              <a:prstGeom prst="rect">
                <a:avLst/>
              </a:prstGeom>
              <a:ln w="19050" cap="rnd">
                <a:gradFill flip="none" rotWithShape="1">
                  <a:gsLst>
                    <a:gs pos="0">
                      <a:srgbClr val="C03BC4"/>
                    </a:gs>
                    <a:gs pos="80000">
                      <a:srgbClr val="0078D4"/>
                    </a:gs>
                  </a:gsLst>
                  <a:path path="circle">
                    <a:fillToRect l="100000" t="100000"/>
                  </a:path>
                  <a:tileRect r="-100000" b="-100000"/>
                </a:gradFill>
                <a:prstDash val="lgDash"/>
                <a:headEnd type="none" w="med" len="med"/>
                <a:tailEnd type="arrow" w="med" len="med"/>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229" name="TextBox 228">
              <a:extLst>
                <a:ext uri="{FF2B5EF4-FFF2-40B4-BE49-F238E27FC236}">
                  <a16:creationId xmlns:a16="http://schemas.microsoft.com/office/drawing/2014/main" id="{8C3F00F3-1A14-427D-AF36-5E69D4D875A3}"/>
                </a:ext>
              </a:extLst>
            </p:cNvPr>
            <p:cNvSpPr txBox="1"/>
            <p:nvPr/>
          </p:nvSpPr>
          <p:spPr>
            <a:xfrm>
              <a:off x="7018170" y="4037366"/>
              <a:ext cx="1081389" cy="215444"/>
            </a:xfrm>
            <a:prstGeom prst="rect">
              <a:avLst/>
            </a:prstGeom>
            <a:noFill/>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Monitor</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230" name="Graphic 229">
              <a:extLst>
                <a:ext uri="{FF2B5EF4-FFF2-40B4-BE49-F238E27FC236}">
                  <a16:creationId xmlns:a16="http://schemas.microsoft.com/office/drawing/2014/main" id="{337D5A96-7D6D-4403-BB8D-2B495280C7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21723" y="3716677"/>
              <a:ext cx="274284" cy="274284"/>
            </a:xfrm>
            <a:prstGeom prst="rect">
              <a:avLst/>
            </a:prstGeom>
          </p:spPr>
        </p:pic>
        <p:sp>
          <p:nvSpPr>
            <p:cNvPr id="234" name="TextBox 233">
              <a:extLst>
                <a:ext uri="{FF2B5EF4-FFF2-40B4-BE49-F238E27FC236}">
                  <a16:creationId xmlns:a16="http://schemas.microsoft.com/office/drawing/2014/main" id="{C1A4B2E6-628E-4BB9-9DA6-D30D019371AC}"/>
                </a:ext>
              </a:extLst>
            </p:cNvPr>
            <p:cNvSpPr txBox="1"/>
            <p:nvPr/>
          </p:nvSpPr>
          <p:spPr>
            <a:xfrm>
              <a:off x="8518914" y="4043302"/>
              <a:ext cx="1081389" cy="215444"/>
            </a:xfrm>
            <a:prstGeom prst="rect">
              <a:avLst/>
            </a:prstGeom>
            <a:noFill/>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Container Registry</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235" name="Graphic 234">
              <a:extLst>
                <a:ext uri="{FF2B5EF4-FFF2-40B4-BE49-F238E27FC236}">
                  <a16:creationId xmlns:a16="http://schemas.microsoft.com/office/drawing/2014/main" id="{F2EC586B-0ABA-4878-9AD7-E6463958C7A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02768" y="3755039"/>
              <a:ext cx="274284" cy="274284"/>
            </a:xfrm>
            <a:prstGeom prst="rect">
              <a:avLst/>
            </a:prstGeom>
          </p:spPr>
        </p:pic>
      </p:grpSp>
      <p:grpSp>
        <p:nvGrpSpPr>
          <p:cNvPr id="273" name="Group 272">
            <a:extLst>
              <a:ext uri="{FF2B5EF4-FFF2-40B4-BE49-F238E27FC236}">
                <a16:creationId xmlns:a16="http://schemas.microsoft.com/office/drawing/2014/main" id="{4747C52A-C2DB-4FBC-86A2-6D719A28876B}"/>
              </a:ext>
              <a:ext uri="{C183D7F6-B498-43B3-948B-1728B52AA6E4}">
                <adec:decorative xmlns:adec="http://schemas.microsoft.com/office/drawing/2017/decorative" val="1"/>
              </a:ext>
            </a:extLst>
          </p:cNvPr>
          <p:cNvGrpSpPr/>
          <p:nvPr/>
        </p:nvGrpSpPr>
        <p:grpSpPr>
          <a:xfrm>
            <a:off x="3627120" y="3282341"/>
            <a:ext cx="7982268" cy="3044460"/>
            <a:chOff x="3627120" y="3282341"/>
            <a:chExt cx="7982268" cy="3044460"/>
          </a:xfrm>
        </p:grpSpPr>
        <p:grpSp>
          <p:nvGrpSpPr>
            <p:cNvPr id="274" name="Group 273">
              <a:extLst>
                <a:ext uri="{FF2B5EF4-FFF2-40B4-BE49-F238E27FC236}">
                  <a16:creationId xmlns:a16="http://schemas.microsoft.com/office/drawing/2014/main" id="{B72260CC-3B8C-451B-8C52-658357C72773}"/>
                </a:ext>
              </a:extLst>
            </p:cNvPr>
            <p:cNvGrpSpPr/>
            <p:nvPr/>
          </p:nvGrpSpPr>
          <p:grpSpPr>
            <a:xfrm>
              <a:off x="7672576" y="4899660"/>
              <a:ext cx="3936812" cy="1369379"/>
              <a:chOff x="7672576" y="4899660"/>
              <a:chExt cx="3936812" cy="1369379"/>
            </a:xfrm>
          </p:grpSpPr>
          <p:grpSp>
            <p:nvGrpSpPr>
              <p:cNvPr id="281" name="Group 280">
                <a:extLst>
                  <a:ext uri="{FF2B5EF4-FFF2-40B4-BE49-F238E27FC236}">
                    <a16:creationId xmlns:a16="http://schemas.microsoft.com/office/drawing/2014/main" id="{FC9F8563-AD7A-43F8-A266-1D80644BEABC}"/>
                  </a:ext>
                </a:extLst>
              </p:cNvPr>
              <p:cNvGrpSpPr/>
              <p:nvPr/>
            </p:nvGrpSpPr>
            <p:grpSpPr>
              <a:xfrm>
                <a:off x="8441193" y="5613753"/>
                <a:ext cx="891740" cy="538127"/>
                <a:chOff x="8441193" y="5613753"/>
                <a:chExt cx="891740" cy="538127"/>
              </a:xfrm>
            </p:grpSpPr>
            <p:sp>
              <p:nvSpPr>
                <p:cNvPr id="294" name="Rectangle: Rounded Corners 163">
                  <a:extLst>
                    <a:ext uri="{FF2B5EF4-FFF2-40B4-BE49-F238E27FC236}">
                      <a16:creationId xmlns:a16="http://schemas.microsoft.com/office/drawing/2014/main" id="{9CEEF636-C6EC-4CFA-906D-CEC6CEFA481F}"/>
                    </a:ext>
                  </a:extLst>
                </p:cNvPr>
                <p:cNvSpPr/>
                <p:nvPr/>
              </p:nvSpPr>
              <p:spPr bwMode="auto">
                <a:xfrm>
                  <a:off x="8441193" y="5619630"/>
                  <a:ext cx="891740" cy="247770"/>
                </a:xfrm>
                <a:prstGeom prst="roundRect">
                  <a:avLst>
                    <a:gd name="adj" fmla="val 10317"/>
                  </a:avLst>
                </a:prstGeom>
                <a:solidFill>
                  <a:srgbClr val="162A37"/>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7E6E6">
                          <a:lumMod val="20000"/>
                          <a:lumOff val="80000"/>
                        </a:srgbClr>
                      </a:solidFill>
                      <a:effectLst/>
                      <a:uLnTx/>
                      <a:uFillTx/>
                      <a:latin typeface="Segoe UI Semibold" panose="020B0502040204020203" pitchFamily="34" charset="0"/>
                      <a:ea typeface="+mn-ea"/>
                      <a:cs typeface="Segoe UI Semibold" panose="020B0502040204020203" pitchFamily="34" charset="0"/>
                    </a:rPr>
                    <a:t>Dev Env</a:t>
                  </a:r>
                </a:p>
              </p:txBody>
            </p:sp>
            <p:sp>
              <p:nvSpPr>
                <p:cNvPr id="295" name="Rounded Rectangle 1058">
                  <a:extLst>
                    <a:ext uri="{FF2B5EF4-FFF2-40B4-BE49-F238E27FC236}">
                      <a16:creationId xmlns:a16="http://schemas.microsoft.com/office/drawing/2014/main" id="{6955B1BD-7219-47B0-8ED0-D4B0C8063A93}"/>
                    </a:ext>
                  </a:extLst>
                </p:cNvPr>
                <p:cNvSpPr/>
                <p:nvPr/>
              </p:nvSpPr>
              <p:spPr bwMode="auto">
                <a:xfrm>
                  <a:off x="8446776" y="5613753"/>
                  <a:ext cx="884599" cy="538127"/>
                </a:xfrm>
                <a:prstGeom prst="roundRect">
                  <a:avLst>
                    <a:gd name="adj" fmla="val 9946"/>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14" numCol="1" spcCol="0" rtlCol="0" fromWordArt="0" anchor="b" anchorCtr="0" forceAA="0" compatLnSpc="1">
                  <a:prstTxWarp prst="textNoShape">
                    <a:avLst/>
                  </a:prstTxWarp>
                  <a:noAutofit/>
                </a:bodyPr>
                <a:lstStyle/>
                <a:p>
                  <a:pPr marL="0" marR="0" lvl="0" indent="0" algn="ctr" defTabSz="93228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a:rPr>
                    <a:t>Dev Sub</a:t>
                  </a:r>
                </a:p>
              </p:txBody>
            </p:sp>
          </p:grpSp>
          <p:grpSp>
            <p:nvGrpSpPr>
              <p:cNvPr id="282" name="Group 281">
                <a:extLst>
                  <a:ext uri="{FF2B5EF4-FFF2-40B4-BE49-F238E27FC236}">
                    <a16:creationId xmlns:a16="http://schemas.microsoft.com/office/drawing/2014/main" id="{595026D3-8557-4DE6-B728-5D833DE3B8F5}"/>
                  </a:ext>
                </a:extLst>
              </p:cNvPr>
              <p:cNvGrpSpPr/>
              <p:nvPr/>
            </p:nvGrpSpPr>
            <p:grpSpPr>
              <a:xfrm>
                <a:off x="9439613" y="5600700"/>
                <a:ext cx="997344" cy="556261"/>
                <a:chOff x="9439613" y="5600700"/>
                <a:chExt cx="997344" cy="556261"/>
              </a:xfrm>
            </p:grpSpPr>
            <p:sp>
              <p:nvSpPr>
                <p:cNvPr id="292" name="Rectangle: Rounded Corners 165">
                  <a:extLst>
                    <a:ext uri="{FF2B5EF4-FFF2-40B4-BE49-F238E27FC236}">
                      <a16:creationId xmlns:a16="http://schemas.microsoft.com/office/drawing/2014/main" id="{A1ED8E98-73A3-41AB-B06E-F88B27703618}"/>
                    </a:ext>
                  </a:extLst>
                </p:cNvPr>
                <p:cNvSpPr/>
                <p:nvPr/>
              </p:nvSpPr>
              <p:spPr bwMode="auto">
                <a:xfrm>
                  <a:off x="9439613" y="5600700"/>
                  <a:ext cx="987964" cy="266700"/>
                </a:xfrm>
                <a:prstGeom prst="roundRect">
                  <a:avLst>
                    <a:gd name="adj" fmla="val 10317"/>
                  </a:avLst>
                </a:prstGeom>
                <a:solidFill>
                  <a:srgbClr val="162A37"/>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7E6E6">
                          <a:lumMod val="20000"/>
                          <a:lumOff val="80000"/>
                        </a:srgbClr>
                      </a:solidFill>
                      <a:effectLst/>
                      <a:uLnTx/>
                      <a:uFillTx/>
                      <a:latin typeface="Segoe UI Semibold" panose="020B0502040204020203" pitchFamily="34" charset="0"/>
                      <a:ea typeface="+mn-ea"/>
                      <a:cs typeface="Segoe UI Semibold" panose="020B0502040204020203" pitchFamily="34" charset="0"/>
                    </a:rPr>
                    <a:t>Test Env</a:t>
                  </a:r>
                </a:p>
              </p:txBody>
            </p:sp>
            <p:sp>
              <p:nvSpPr>
                <p:cNvPr id="293" name="Rounded Rectangle 1059">
                  <a:extLst>
                    <a:ext uri="{FF2B5EF4-FFF2-40B4-BE49-F238E27FC236}">
                      <a16:creationId xmlns:a16="http://schemas.microsoft.com/office/drawing/2014/main" id="{4031896F-4F82-4D45-A169-12462B613920}"/>
                    </a:ext>
                  </a:extLst>
                </p:cNvPr>
                <p:cNvSpPr/>
                <p:nvPr/>
              </p:nvSpPr>
              <p:spPr bwMode="auto">
                <a:xfrm>
                  <a:off x="9448993" y="5600701"/>
                  <a:ext cx="987964" cy="556260"/>
                </a:xfrm>
                <a:prstGeom prst="roundRect">
                  <a:avLst>
                    <a:gd name="adj" fmla="val 11440"/>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14" numCol="1" spcCol="0" rtlCol="0" fromWordArt="0" anchor="b" anchorCtr="0" forceAA="0" compatLnSpc="1">
                  <a:prstTxWarp prst="textNoShape">
                    <a:avLst/>
                  </a:prstTxWarp>
                  <a:noAutofit/>
                </a:bodyPr>
                <a:lstStyle/>
                <a:p>
                  <a:pPr marL="0" marR="0" lvl="0" indent="0" algn="ctr" defTabSz="93228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a:rPr>
                    <a:t>Test Sub</a:t>
                  </a:r>
                </a:p>
              </p:txBody>
            </p:sp>
          </p:grpSp>
          <p:grpSp>
            <p:nvGrpSpPr>
              <p:cNvPr id="283" name="Group 282">
                <a:extLst>
                  <a:ext uri="{FF2B5EF4-FFF2-40B4-BE49-F238E27FC236}">
                    <a16:creationId xmlns:a16="http://schemas.microsoft.com/office/drawing/2014/main" id="{184C7D58-BA5B-4293-8295-38D1FF24B76D}"/>
                  </a:ext>
                </a:extLst>
              </p:cNvPr>
              <p:cNvGrpSpPr/>
              <p:nvPr/>
            </p:nvGrpSpPr>
            <p:grpSpPr>
              <a:xfrm>
                <a:off x="10541973" y="5600701"/>
                <a:ext cx="914400" cy="556259"/>
                <a:chOff x="10541973" y="5600701"/>
                <a:chExt cx="914400" cy="556259"/>
              </a:xfrm>
            </p:grpSpPr>
            <p:sp>
              <p:nvSpPr>
                <p:cNvPr id="290" name="Rectangle: Rounded Corners 167">
                  <a:extLst>
                    <a:ext uri="{FF2B5EF4-FFF2-40B4-BE49-F238E27FC236}">
                      <a16:creationId xmlns:a16="http://schemas.microsoft.com/office/drawing/2014/main" id="{5F89FD9C-A1B5-4278-AA7E-618C52FD9682}"/>
                    </a:ext>
                  </a:extLst>
                </p:cNvPr>
                <p:cNvSpPr/>
                <p:nvPr/>
              </p:nvSpPr>
              <p:spPr bwMode="auto">
                <a:xfrm>
                  <a:off x="10541973" y="5600701"/>
                  <a:ext cx="899160" cy="266700"/>
                </a:xfrm>
                <a:prstGeom prst="roundRect">
                  <a:avLst>
                    <a:gd name="adj" fmla="val 10317"/>
                  </a:avLst>
                </a:prstGeom>
                <a:solidFill>
                  <a:srgbClr val="162A37"/>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E7E6E6">
                          <a:lumMod val="20000"/>
                          <a:lumOff val="80000"/>
                        </a:srgbClr>
                      </a:solidFill>
                      <a:effectLst/>
                      <a:uLnTx/>
                      <a:uFillTx/>
                      <a:latin typeface="Segoe UI Semibold" panose="020B0502040204020203" pitchFamily="34" charset="0"/>
                      <a:ea typeface="+mn-ea"/>
                      <a:cs typeface="Segoe UI Semibold" panose="020B0502040204020203" pitchFamily="34" charset="0"/>
                    </a:rPr>
                    <a:t>Prod Env</a:t>
                  </a:r>
                </a:p>
              </p:txBody>
            </p:sp>
            <p:sp>
              <p:nvSpPr>
                <p:cNvPr id="291" name="Rounded Rectangle 1060">
                  <a:extLst>
                    <a:ext uri="{FF2B5EF4-FFF2-40B4-BE49-F238E27FC236}">
                      <a16:creationId xmlns:a16="http://schemas.microsoft.com/office/drawing/2014/main" id="{E5060AEE-C17C-463E-A1E3-2023EDF893EA}"/>
                    </a:ext>
                  </a:extLst>
                </p:cNvPr>
                <p:cNvSpPr/>
                <p:nvPr/>
              </p:nvSpPr>
              <p:spPr bwMode="auto">
                <a:xfrm>
                  <a:off x="10541973" y="5600703"/>
                  <a:ext cx="914400" cy="556257"/>
                </a:xfrm>
                <a:prstGeom prst="roundRect">
                  <a:avLst>
                    <a:gd name="adj" fmla="val 10693"/>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14" numCol="1" spcCol="0" rtlCol="0" fromWordArt="0" anchor="b" anchorCtr="0" forceAA="0" compatLnSpc="1">
                  <a:prstTxWarp prst="textNoShape">
                    <a:avLst/>
                  </a:prstTxWarp>
                  <a:noAutofit/>
                </a:bodyPr>
                <a:lstStyle/>
                <a:p>
                  <a:pPr marL="0" marR="0" lvl="0" indent="0" algn="ctr" defTabSz="932286"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a:rPr>
                    <a:t>Prod Sub</a:t>
                  </a:r>
                </a:p>
              </p:txBody>
            </p:sp>
          </p:grpSp>
          <p:grpSp>
            <p:nvGrpSpPr>
              <p:cNvPr id="284" name="Group 283">
                <a:extLst>
                  <a:ext uri="{FF2B5EF4-FFF2-40B4-BE49-F238E27FC236}">
                    <a16:creationId xmlns:a16="http://schemas.microsoft.com/office/drawing/2014/main" id="{6E49455A-E05D-4F74-9717-39296328519D}"/>
                  </a:ext>
                </a:extLst>
              </p:cNvPr>
              <p:cNvGrpSpPr/>
              <p:nvPr/>
            </p:nvGrpSpPr>
            <p:grpSpPr>
              <a:xfrm>
                <a:off x="7672576" y="4899660"/>
                <a:ext cx="3936812" cy="1369379"/>
                <a:chOff x="7672576" y="4899660"/>
                <a:chExt cx="3936812" cy="1369379"/>
              </a:xfrm>
            </p:grpSpPr>
            <p:sp>
              <p:nvSpPr>
                <p:cNvPr id="285" name="Rectangle 1">
                  <a:extLst>
                    <a:ext uri="{FF2B5EF4-FFF2-40B4-BE49-F238E27FC236}">
                      <a16:creationId xmlns:a16="http://schemas.microsoft.com/office/drawing/2014/main" id="{BC61A40D-9173-4A61-90D9-A250A719C95B}"/>
                    </a:ext>
                  </a:extLst>
                </p:cNvPr>
                <p:cNvSpPr/>
                <p:nvPr/>
              </p:nvSpPr>
              <p:spPr>
                <a:xfrm>
                  <a:off x="8184853" y="4899660"/>
                  <a:ext cx="3424535" cy="1369379"/>
                </a:xfrm>
                <a:prstGeom prst="roundRect">
                  <a:avLst>
                    <a:gd name="adj" fmla="val 7163"/>
                  </a:avLst>
                </a:prstGeom>
                <a:noFill/>
                <a:ln w="254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endParaRPr>
                </a:p>
              </p:txBody>
            </p:sp>
            <p:sp>
              <p:nvSpPr>
                <p:cNvPr id="286" name="TextBox 285">
                  <a:extLst>
                    <a:ext uri="{FF2B5EF4-FFF2-40B4-BE49-F238E27FC236}">
                      <a16:creationId xmlns:a16="http://schemas.microsoft.com/office/drawing/2014/main" id="{1701FE49-8738-4EE3-BF43-F5F75FBA4092}"/>
                    </a:ext>
                  </a:extLst>
                </p:cNvPr>
                <p:cNvSpPr txBox="1"/>
                <p:nvPr/>
              </p:nvSpPr>
              <p:spPr>
                <a:xfrm>
                  <a:off x="7672576" y="4985958"/>
                  <a:ext cx="2890312" cy="261610"/>
                </a:xfrm>
                <a:prstGeom prst="rect">
                  <a:avLst/>
                </a:prstGeom>
                <a:noFill/>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lumMod val="20000"/>
                          <a:lumOff val="80000"/>
                        </a:srgbClr>
                      </a:solidFill>
                      <a:effectLst/>
                      <a:uLnTx/>
                      <a:uFillTx/>
                      <a:latin typeface="Segoe UI" panose="020B0502040204020203" pitchFamily="34" charset="0"/>
                      <a:ea typeface="+mn-ea"/>
                      <a:cs typeface="Segoe UI" panose="020B0502040204020203" pitchFamily="34" charset="0"/>
                    </a:rPr>
                    <a:t>”Paved Path” Workflows</a:t>
                  </a:r>
                </a:p>
              </p:txBody>
            </p:sp>
            <p:grpSp>
              <p:nvGrpSpPr>
                <p:cNvPr id="287" name="Group 286">
                  <a:extLst>
                    <a:ext uri="{FF2B5EF4-FFF2-40B4-BE49-F238E27FC236}">
                      <a16:creationId xmlns:a16="http://schemas.microsoft.com/office/drawing/2014/main" id="{BCC482BE-B56F-4D30-A830-F34FB3471FB8}"/>
                    </a:ext>
                  </a:extLst>
                </p:cNvPr>
                <p:cNvGrpSpPr/>
                <p:nvPr/>
              </p:nvGrpSpPr>
              <p:grpSpPr>
                <a:xfrm>
                  <a:off x="8410129" y="5308600"/>
                  <a:ext cx="1376379" cy="256083"/>
                  <a:chOff x="8410129" y="5308600"/>
                  <a:chExt cx="1376379" cy="256083"/>
                </a:xfrm>
              </p:grpSpPr>
              <p:pic>
                <p:nvPicPr>
                  <p:cNvPr id="288" name="Picture 10">
                    <a:extLst>
                      <a:ext uri="{FF2B5EF4-FFF2-40B4-BE49-F238E27FC236}">
                        <a16:creationId xmlns:a16="http://schemas.microsoft.com/office/drawing/2014/main" id="{37433FA9-E195-46AF-A40A-484504D8E220}"/>
                      </a:ext>
                    </a:extLst>
                  </p:cNvPr>
                  <p:cNvPicPr>
                    <a:picLocks noChangeAspect="1" noChangeArrowheads="1"/>
                  </p:cNvPicPr>
                  <p:nvPr/>
                </p:nvPicPr>
                <p:blipFill>
                  <a:blip r:embed="rId19"/>
                  <a:srcRect/>
                  <a:stretch/>
                </p:blipFill>
                <p:spPr bwMode="auto">
                  <a:xfrm>
                    <a:off x="8410129" y="5308600"/>
                    <a:ext cx="245304" cy="247365"/>
                  </a:xfrm>
                  <a:prstGeom prst="rect">
                    <a:avLst/>
                  </a:prstGeom>
                  <a:noFill/>
                  <a:extLst>
                    <a:ext uri="{909E8E84-426E-40DD-AFC4-6F175D3DCCD1}">
                      <a14:hiddenFill xmlns:a14="http://schemas.microsoft.com/office/drawing/2010/main">
                        <a:solidFill>
                          <a:srgbClr val="FFFFFF"/>
                        </a:solidFill>
                      </a14:hiddenFill>
                    </a:ext>
                  </a:extLst>
                </p:spPr>
              </p:pic>
              <p:sp>
                <p:nvSpPr>
                  <p:cNvPr id="289" name="TextBox 288">
                    <a:extLst>
                      <a:ext uri="{FF2B5EF4-FFF2-40B4-BE49-F238E27FC236}">
                        <a16:creationId xmlns:a16="http://schemas.microsoft.com/office/drawing/2014/main" id="{E70DD086-DDB3-4CD5-A369-09CD1710BF2E}"/>
                      </a:ext>
                    </a:extLst>
                  </p:cNvPr>
                  <p:cNvSpPr txBox="1"/>
                  <p:nvPr/>
                </p:nvSpPr>
                <p:spPr>
                  <a:xfrm>
                    <a:off x="8578353" y="5318462"/>
                    <a:ext cx="1208155" cy="246221"/>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GitHub Actions</a:t>
                    </a:r>
                    <a:endParaRPr kumimoji="0" lang="en-US" sz="1000" b="1" i="0" u="none" strike="noStrike" kern="1200" cap="none" spc="0" normalizeH="0" baseline="0" noProof="0">
                      <a:ln>
                        <a:noFill/>
                      </a:ln>
                      <a:solidFill>
                        <a:srgbClr val="FFFFFF"/>
                      </a:solidFill>
                      <a:effectLst/>
                      <a:uLnTx/>
                      <a:uFillTx/>
                      <a:latin typeface="Segoe UI"/>
                      <a:ea typeface="+mn-ea"/>
                      <a:cs typeface="+mn-cs"/>
                    </a:endParaRPr>
                  </a:p>
                </p:txBody>
              </p:sp>
            </p:grpSp>
          </p:grpSp>
        </p:grpSp>
        <p:cxnSp>
          <p:nvCxnSpPr>
            <p:cNvPr id="275" name="Elbow Connector 1072">
              <a:extLst>
                <a:ext uri="{FF2B5EF4-FFF2-40B4-BE49-F238E27FC236}">
                  <a16:creationId xmlns:a16="http://schemas.microsoft.com/office/drawing/2014/main" id="{BA4E1FCD-C7C3-46C8-9373-DD2AE8773C57}"/>
                </a:ext>
              </a:extLst>
            </p:cNvPr>
            <p:cNvCxnSpPr>
              <a:cxnSpLocks/>
            </p:cNvCxnSpPr>
            <p:nvPr/>
          </p:nvCxnSpPr>
          <p:spPr>
            <a:xfrm>
              <a:off x="3627120" y="5425440"/>
              <a:ext cx="4547616" cy="768096"/>
            </a:xfrm>
            <a:prstGeom prst="bentConnector3">
              <a:avLst>
                <a:gd name="adj1" fmla="val -134"/>
              </a:avLst>
            </a:prstGeom>
            <a:ln w="19050" cap="rnd">
              <a:gradFill flip="none" rotWithShape="1">
                <a:gsLst>
                  <a:gs pos="0">
                    <a:srgbClr val="C03BC4"/>
                  </a:gs>
                  <a:gs pos="80000">
                    <a:srgbClr val="0078D4"/>
                  </a:gs>
                </a:gsLst>
                <a:path path="circle">
                  <a:fillToRect l="100000" t="100000"/>
                </a:path>
                <a:tileRect r="-100000" b="-100000"/>
              </a:gradFill>
              <a:headEnd type="none" w="med" len="med"/>
              <a:tailEnd type="arrow" w="med" len="med"/>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277" name="Group 276">
              <a:extLst>
                <a:ext uri="{FF2B5EF4-FFF2-40B4-BE49-F238E27FC236}">
                  <a16:creationId xmlns:a16="http://schemas.microsoft.com/office/drawing/2014/main" id="{BF78D110-96C6-4D74-961B-76576BCFC1B4}"/>
                </a:ext>
              </a:extLst>
            </p:cNvPr>
            <p:cNvGrpSpPr/>
            <p:nvPr/>
          </p:nvGrpSpPr>
          <p:grpSpPr>
            <a:xfrm>
              <a:off x="6992511" y="4700132"/>
              <a:ext cx="1221327" cy="784830"/>
              <a:chOff x="6992511" y="4700132"/>
              <a:chExt cx="1221327" cy="784830"/>
            </a:xfrm>
          </p:grpSpPr>
          <p:sp>
            <p:nvSpPr>
              <p:cNvPr id="279" name="Oval 278">
                <a:extLst>
                  <a:ext uri="{FF2B5EF4-FFF2-40B4-BE49-F238E27FC236}">
                    <a16:creationId xmlns:a16="http://schemas.microsoft.com/office/drawing/2014/main" id="{99DAABBA-5E29-4C06-95FB-629FDD0BF8D9}"/>
                  </a:ext>
                </a:extLst>
              </p:cNvPr>
              <p:cNvSpPr>
                <a:spLocks noChangeAspect="1"/>
              </p:cNvSpPr>
              <p:nvPr/>
            </p:nvSpPr>
            <p:spPr bwMode="auto">
              <a:xfrm>
                <a:off x="6992511" y="4766310"/>
                <a:ext cx="200452" cy="201710"/>
              </a:xfrm>
              <a:prstGeom prst="ellips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6" tIns="146285" rIns="182856" bIns="146285"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5</a:t>
                </a:r>
              </a:p>
            </p:txBody>
          </p:sp>
          <p:sp>
            <p:nvSpPr>
              <p:cNvPr id="280" name="TextBox 279">
                <a:extLst>
                  <a:ext uri="{FF2B5EF4-FFF2-40B4-BE49-F238E27FC236}">
                    <a16:creationId xmlns:a16="http://schemas.microsoft.com/office/drawing/2014/main" id="{7B0DD55C-CB89-43F6-B105-1338CF708A70}"/>
                  </a:ext>
                </a:extLst>
              </p:cNvPr>
              <p:cNvSpPr txBox="1"/>
              <p:nvPr/>
            </p:nvSpPr>
            <p:spPr>
              <a:xfrm>
                <a:off x="7160451" y="4700132"/>
                <a:ext cx="1053387" cy="784830"/>
              </a:xfrm>
              <a:prstGeom prst="rect">
                <a:avLst/>
              </a:prstGeom>
              <a:noFill/>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Templates are also used in the pre-configured pipelines for </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app deployment</a:t>
                </a:r>
              </a:p>
            </p:txBody>
          </p:sp>
        </p:grpSp>
        <p:cxnSp>
          <p:nvCxnSpPr>
            <p:cNvPr id="278" name="Elbow Connector 1065">
              <a:extLst>
                <a:ext uri="{FF2B5EF4-FFF2-40B4-BE49-F238E27FC236}">
                  <a16:creationId xmlns:a16="http://schemas.microsoft.com/office/drawing/2014/main" id="{68EB9F09-55B2-4F2C-A6F3-188C93A068D2}"/>
                </a:ext>
              </a:extLst>
            </p:cNvPr>
            <p:cNvCxnSpPr>
              <a:cxnSpLocks/>
            </p:cNvCxnSpPr>
            <p:nvPr/>
          </p:nvCxnSpPr>
          <p:spPr>
            <a:xfrm rot="10800000">
              <a:off x="7616733" y="3282341"/>
              <a:ext cx="404931" cy="2598747"/>
            </a:xfrm>
            <a:prstGeom prst="bentConnector3">
              <a:avLst>
                <a:gd name="adj1" fmla="val 23848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876748C0-B839-4B57-9073-F69C2458AB85}"/>
                </a:ext>
              </a:extLst>
            </p:cNvPr>
            <p:cNvSpPr txBox="1"/>
            <p:nvPr/>
          </p:nvSpPr>
          <p:spPr>
            <a:xfrm>
              <a:off x="5163802" y="6080580"/>
              <a:ext cx="988108" cy="246221"/>
            </a:xfrm>
            <a:prstGeom prst="rect">
              <a:avLst/>
            </a:prstGeom>
            <a:solidFill>
              <a:srgbClr val="091F2C"/>
            </a:solidFill>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git push</a:t>
              </a:r>
            </a:p>
          </p:txBody>
        </p:sp>
      </p:grpSp>
      <p:grpSp>
        <p:nvGrpSpPr>
          <p:cNvPr id="313" name="Group 312">
            <a:extLst>
              <a:ext uri="{FF2B5EF4-FFF2-40B4-BE49-F238E27FC236}">
                <a16:creationId xmlns:a16="http://schemas.microsoft.com/office/drawing/2014/main" id="{6F915DC4-1252-4E28-A607-9839B1C35DE4}"/>
              </a:ext>
              <a:ext uri="{C183D7F6-B498-43B3-948B-1728B52AA6E4}">
                <adec:decorative xmlns:adec="http://schemas.microsoft.com/office/drawing/2017/decorative" val="1"/>
              </a:ext>
            </a:extLst>
          </p:cNvPr>
          <p:cNvGrpSpPr/>
          <p:nvPr/>
        </p:nvGrpSpPr>
        <p:grpSpPr>
          <a:xfrm>
            <a:off x="10132697" y="1604116"/>
            <a:ext cx="1343023" cy="2445922"/>
            <a:chOff x="10186037" y="1466956"/>
            <a:chExt cx="1343023" cy="2445922"/>
          </a:xfrm>
        </p:grpSpPr>
        <p:grpSp>
          <p:nvGrpSpPr>
            <p:cNvPr id="314" name="Group 313">
              <a:extLst>
                <a:ext uri="{FF2B5EF4-FFF2-40B4-BE49-F238E27FC236}">
                  <a16:creationId xmlns:a16="http://schemas.microsoft.com/office/drawing/2014/main" id="{B4A8EF58-AF35-4165-A335-3ECDD41CCAF4}"/>
                </a:ext>
              </a:extLst>
            </p:cNvPr>
            <p:cNvGrpSpPr/>
            <p:nvPr/>
          </p:nvGrpSpPr>
          <p:grpSpPr>
            <a:xfrm>
              <a:off x="10279620" y="3086734"/>
              <a:ext cx="1132849" cy="639764"/>
              <a:chOff x="11405245" y="2923080"/>
              <a:chExt cx="1132997" cy="639847"/>
            </a:xfrm>
          </p:grpSpPr>
          <p:sp>
            <p:nvSpPr>
              <p:cNvPr id="324" name="Rectangle: Rounded Corners 149">
                <a:extLst>
                  <a:ext uri="{FF2B5EF4-FFF2-40B4-BE49-F238E27FC236}">
                    <a16:creationId xmlns:a16="http://schemas.microsoft.com/office/drawing/2014/main" id="{B994D8EC-72F3-41DF-8D6F-F8B4EA08E64B}"/>
                  </a:ext>
                </a:extLst>
              </p:cNvPr>
              <p:cNvSpPr/>
              <p:nvPr/>
            </p:nvSpPr>
            <p:spPr bwMode="auto">
              <a:xfrm>
                <a:off x="11456712" y="2962207"/>
                <a:ext cx="1081530" cy="578805"/>
              </a:xfrm>
              <a:prstGeom prst="roundRect">
                <a:avLst>
                  <a:gd name="adj" fmla="val 4679"/>
                </a:avLst>
              </a:prstGeom>
              <a:solidFill>
                <a:srgbClr val="162A37"/>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E7E6E6">
                      <a:lumMod val="20000"/>
                      <a:lumOff val="80000"/>
                    </a:srgbClr>
                  </a:solidFill>
                  <a:effectLst/>
                  <a:uLnTx/>
                  <a:uFillTx/>
                  <a:latin typeface="Segoe UI Semibold" panose="020B0502040204020203" pitchFamily="34" charset="0"/>
                  <a:ea typeface="+mn-ea"/>
                  <a:cs typeface="Segoe UI Semibold" panose="020B0502040204020203" pitchFamily="34" charset="0"/>
                </a:endParaRPr>
              </a:p>
            </p:txBody>
          </p:sp>
          <p:pic>
            <p:nvPicPr>
              <p:cNvPr id="325" name="Picture 12">
                <a:extLst>
                  <a:ext uri="{FF2B5EF4-FFF2-40B4-BE49-F238E27FC236}">
                    <a16:creationId xmlns:a16="http://schemas.microsoft.com/office/drawing/2014/main" id="{1719089E-66AD-4884-953A-80E4EE95D61C}"/>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78600" y="2923080"/>
                <a:ext cx="767035" cy="529332"/>
              </a:xfrm>
              <a:prstGeom prst="rect">
                <a:avLst/>
              </a:prstGeom>
              <a:noFill/>
              <a:extLst>
                <a:ext uri="{909E8E84-426E-40DD-AFC4-6F175D3DCCD1}">
                  <a14:hiddenFill xmlns:a14="http://schemas.microsoft.com/office/drawing/2010/main">
                    <a:solidFill>
                      <a:srgbClr val="FFFFFF"/>
                    </a:solidFill>
                  </a14:hiddenFill>
                </a:ext>
              </a:extLst>
            </p:spPr>
          </p:pic>
          <p:sp>
            <p:nvSpPr>
              <p:cNvPr id="326" name="TextBox 325">
                <a:extLst>
                  <a:ext uri="{FF2B5EF4-FFF2-40B4-BE49-F238E27FC236}">
                    <a16:creationId xmlns:a16="http://schemas.microsoft.com/office/drawing/2014/main" id="{0FB5360A-163B-49A0-B6BB-F1FCCE086E2C}"/>
                  </a:ext>
                </a:extLst>
              </p:cNvPr>
              <p:cNvSpPr txBox="1"/>
              <p:nvPr/>
            </p:nvSpPr>
            <p:spPr>
              <a:xfrm>
                <a:off x="11405245" y="3347455"/>
                <a:ext cx="1081530" cy="215472"/>
              </a:xfrm>
              <a:prstGeom prst="rect">
                <a:avLst/>
              </a:prstGeom>
              <a:noFill/>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Redis Cache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5" name="Rectangle 314">
              <a:extLst>
                <a:ext uri="{FF2B5EF4-FFF2-40B4-BE49-F238E27FC236}">
                  <a16:creationId xmlns:a16="http://schemas.microsoft.com/office/drawing/2014/main" id="{0BE40974-3DD2-4271-BDE3-67B394B80ADD}"/>
                </a:ext>
              </a:extLst>
            </p:cNvPr>
            <p:cNvSpPr/>
            <p:nvPr/>
          </p:nvSpPr>
          <p:spPr bwMode="auto">
            <a:xfrm>
              <a:off x="10186037" y="1466956"/>
              <a:ext cx="1343023" cy="2445922"/>
            </a:xfrm>
            <a:prstGeom prst="rect">
              <a:avLst/>
            </a:prstGeom>
            <a:ln w="19050" cap="rnd">
              <a:gradFill flip="none" rotWithShape="1">
                <a:gsLst>
                  <a:gs pos="0">
                    <a:srgbClr val="C03BC4"/>
                  </a:gs>
                  <a:gs pos="80000">
                    <a:srgbClr val="0078D4"/>
                  </a:gs>
                </a:gsLst>
                <a:path path="circle">
                  <a:fillToRect l="100000" t="100000"/>
                </a:path>
                <a:tileRect r="-100000" b="-100000"/>
              </a:gradFill>
              <a:prstDash val="lgDash"/>
              <a:headEnd type="none" w="med" len="med"/>
              <a:tailEnd type="arrow" w="med" len="med"/>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nvGrpSpPr>
            <p:cNvPr id="316" name="Group 315">
              <a:extLst>
                <a:ext uri="{FF2B5EF4-FFF2-40B4-BE49-F238E27FC236}">
                  <a16:creationId xmlns:a16="http://schemas.microsoft.com/office/drawing/2014/main" id="{6490EDA1-064C-482E-A841-A9D09646EC87}"/>
                </a:ext>
              </a:extLst>
            </p:cNvPr>
            <p:cNvGrpSpPr/>
            <p:nvPr/>
          </p:nvGrpSpPr>
          <p:grpSpPr>
            <a:xfrm>
              <a:off x="10324780" y="1600073"/>
              <a:ext cx="1081389" cy="582539"/>
              <a:chOff x="10324780" y="1600073"/>
              <a:chExt cx="1081389" cy="582539"/>
            </a:xfrm>
          </p:grpSpPr>
          <p:sp>
            <p:nvSpPr>
              <p:cNvPr id="321" name="Rectangle: Rounded Corners 149">
                <a:extLst>
                  <a:ext uri="{FF2B5EF4-FFF2-40B4-BE49-F238E27FC236}">
                    <a16:creationId xmlns:a16="http://schemas.microsoft.com/office/drawing/2014/main" id="{E88F8F47-D6A3-4BE8-B979-55DBD323D535}"/>
                  </a:ext>
                </a:extLst>
              </p:cNvPr>
              <p:cNvSpPr/>
              <p:nvPr/>
            </p:nvSpPr>
            <p:spPr bwMode="auto">
              <a:xfrm>
                <a:off x="10324780" y="1600073"/>
                <a:ext cx="1081389" cy="578730"/>
              </a:xfrm>
              <a:prstGeom prst="roundRect">
                <a:avLst>
                  <a:gd name="adj" fmla="val 4679"/>
                </a:avLst>
              </a:prstGeom>
              <a:solidFill>
                <a:srgbClr val="162A37"/>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E7E6E6">
                      <a:lumMod val="20000"/>
                      <a:lumOff val="80000"/>
                    </a:srgbClr>
                  </a:solidFill>
                  <a:effectLst/>
                  <a:uLnTx/>
                  <a:uFillTx/>
                  <a:latin typeface="Segoe UI Semibold" panose="020B0502040204020203" pitchFamily="34" charset="0"/>
                  <a:ea typeface="+mn-ea"/>
                  <a:cs typeface="Segoe UI Semibold" panose="020B0502040204020203" pitchFamily="34" charset="0"/>
                </a:endParaRPr>
              </a:p>
            </p:txBody>
          </p:sp>
          <p:pic>
            <p:nvPicPr>
              <p:cNvPr id="322" name="Graphic 321">
                <a:extLst>
                  <a:ext uri="{FF2B5EF4-FFF2-40B4-BE49-F238E27FC236}">
                    <a16:creationId xmlns:a16="http://schemas.microsoft.com/office/drawing/2014/main" id="{A03A413B-8930-4FC9-91ED-8F3A8CE19F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728333" y="1695326"/>
                <a:ext cx="274284" cy="274284"/>
              </a:xfrm>
              <a:prstGeom prst="rect">
                <a:avLst/>
              </a:prstGeom>
            </p:spPr>
          </p:pic>
          <p:sp>
            <p:nvSpPr>
              <p:cNvPr id="323" name="TextBox 322">
                <a:extLst>
                  <a:ext uri="{FF2B5EF4-FFF2-40B4-BE49-F238E27FC236}">
                    <a16:creationId xmlns:a16="http://schemas.microsoft.com/office/drawing/2014/main" id="{D2C6E8BE-7E9D-408E-B8EB-241CA0842D41}"/>
                  </a:ext>
                </a:extLst>
              </p:cNvPr>
              <p:cNvSpPr txBox="1"/>
              <p:nvPr/>
            </p:nvSpPr>
            <p:spPr>
              <a:xfrm>
                <a:off x="10324780" y="1967168"/>
                <a:ext cx="1081389" cy="215444"/>
              </a:xfrm>
              <a:prstGeom prst="rect">
                <a:avLst/>
              </a:prstGeom>
              <a:noFill/>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Key Vault</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7" name="Group 316">
              <a:extLst>
                <a:ext uri="{FF2B5EF4-FFF2-40B4-BE49-F238E27FC236}">
                  <a16:creationId xmlns:a16="http://schemas.microsoft.com/office/drawing/2014/main" id="{2BFED5D8-A54D-42FE-9B19-50DB112C1468}"/>
                </a:ext>
              </a:extLst>
            </p:cNvPr>
            <p:cNvGrpSpPr/>
            <p:nvPr/>
          </p:nvGrpSpPr>
          <p:grpSpPr>
            <a:xfrm>
              <a:off x="10324780" y="2379809"/>
              <a:ext cx="1081389" cy="582539"/>
              <a:chOff x="10324780" y="2379809"/>
              <a:chExt cx="1081389" cy="582539"/>
            </a:xfrm>
          </p:grpSpPr>
          <p:sp>
            <p:nvSpPr>
              <p:cNvPr id="318" name="Rectangle: Rounded Corners 149">
                <a:extLst>
                  <a:ext uri="{FF2B5EF4-FFF2-40B4-BE49-F238E27FC236}">
                    <a16:creationId xmlns:a16="http://schemas.microsoft.com/office/drawing/2014/main" id="{45426A48-7E46-4EF5-9DC8-22417A88D905}"/>
                  </a:ext>
                </a:extLst>
              </p:cNvPr>
              <p:cNvSpPr/>
              <p:nvPr/>
            </p:nvSpPr>
            <p:spPr bwMode="auto">
              <a:xfrm>
                <a:off x="10324780" y="2379809"/>
                <a:ext cx="1081389" cy="578730"/>
              </a:xfrm>
              <a:prstGeom prst="roundRect">
                <a:avLst>
                  <a:gd name="adj" fmla="val 4679"/>
                </a:avLst>
              </a:prstGeom>
              <a:solidFill>
                <a:srgbClr val="162A37"/>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E7E6E6">
                      <a:lumMod val="20000"/>
                      <a:lumOff val="80000"/>
                    </a:srgbClr>
                  </a:solidFill>
                  <a:effectLst/>
                  <a:uLnTx/>
                  <a:uFillTx/>
                  <a:latin typeface="Segoe UI Semibold" panose="020B0502040204020203" pitchFamily="34" charset="0"/>
                  <a:ea typeface="+mn-ea"/>
                  <a:cs typeface="Segoe UI Semibold" panose="020B0502040204020203" pitchFamily="34" charset="0"/>
                </a:endParaRPr>
              </a:p>
            </p:txBody>
          </p:sp>
          <p:sp>
            <p:nvSpPr>
              <p:cNvPr id="319" name="TextBox 318">
                <a:extLst>
                  <a:ext uri="{FF2B5EF4-FFF2-40B4-BE49-F238E27FC236}">
                    <a16:creationId xmlns:a16="http://schemas.microsoft.com/office/drawing/2014/main" id="{AA0926CD-1485-42A6-91F6-3852AC332F74}"/>
                  </a:ext>
                </a:extLst>
              </p:cNvPr>
              <p:cNvSpPr txBox="1"/>
              <p:nvPr/>
            </p:nvSpPr>
            <p:spPr>
              <a:xfrm>
                <a:off x="10324780" y="2746904"/>
                <a:ext cx="1081389" cy="215444"/>
              </a:xfrm>
              <a:prstGeom prst="rect">
                <a:avLst/>
              </a:prstGeom>
              <a:noFill/>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Cosmos</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320" name="Graphic 319">
                <a:extLst>
                  <a:ext uri="{FF2B5EF4-FFF2-40B4-BE49-F238E27FC236}">
                    <a16:creationId xmlns:a16="http://schemas.microsoft.com/office/drawing/2014/main" id="{552CF53D-E795-4C75-B0AA-38FB800B5CA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728333" y="2432712"/>
                <a:ext cx="274284" cy="274284"/>
              </a:xfrm>
              <a:prstGeom prst="rect">
                <a:avLst/>
              </a:prstGeom>
            </p:spPr>
          </p:pic>
        </p:grpSp>
      </p:grpSp>
      <p:grpSp>
        <p:nvGrpSpPr>
          <p:cNvPr id="330" name="Graphic 30" descr="User with solid fill">
            <a:extLst>
              <a:ext uri="{FF2B5EF4-FFF2-40B4-BE49-F238E27FC236}">
                <a16:creationId xmlns:a16="http://schemas.microsoft.com/office/drawing/2014/main" id="{42B96BA1-4397-43CB-BCA3-E55B3C758374}"/>
              </a:ext>
            </a:extLst>
          </p:cNvPr>
          <p:cNvGrpSpPr/>
          <p:nvPr/>
        </p:nvGrpSpPr>
        <p:grpSpPr>
          <a:xfrm>
            <a:off x="584200" y="4663096"/>
            <a:ext cx="534697" cy="568115"/>
            <a:chOff x="3860891" y="3444319"/>
            <a:chExt cx="932740" cy="991036"/>
          </a:xfrm>
          <a:solidFill>
            <a:schemeClr val="accent2"/>
          </a:solidFill>
        </p:grpSpPr>
        <p:sp>
          <p:nvSpPr>
            <p:cNvPr id="331" name="Freeform: Shape 330">
              <a:extLst>
                <a:ext uri="{FF2B5EF4-FFF2-40B4-BE49-F238E27FC236}">
                  <a16:creationId xmlns:a16="http://schemas.microsoft.com/office/drawing/2014/main" id="{372EC877-1DA9-4482-9F5D-F1F37706C014}"/>
                </a:ext>
              </a:extLst>
            </p:cNvPr>
            <p:cNvSpPr/>
            <p:nvPr/>
          </p:nvSpPr>
          <p:spPr>
            <a:xfrm>
              <a:off x="4094076" y="3444319"/>
              <a:ext cx="466370" cy="466370"/>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332" name="Freeform: Shape 331">
              <a:extLst>
                <a:ext uri="{FF2B5EF4-FFF2-40B4-BE49-F238E27FC236}">
                  <a16:creationId xmlns:a16="http://schemas.microsoft.com/office/drawing/2014/main" id="{B09060F9-AE98-4DCC-8E9D-577812765286}"/>
                </a:ext>
              </a:extLst>
            </p:cNvPr>
            <p:cNvSpPr/>
            <p:nvPr/>
          </p:nvSpPr>
          <p:spPr>
            <a:xfrm>
              <a:off x="3860891" y="3968985"/>
              <a:ext cx="932740" cy="466370"/>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333" name="Group 332">
            <a:extLst>
              <a:ext uri="{FF2B5EF4-FFF2-40B4-BE49-F238E27FC236}">
                <a16:creationId xmlns:a16="http://schemas.microsoft.com/office/drawing/2014/main" id="{EDD9CE10-16E9-4326-8CAA-B4FD083834EF}"/>
              </a:ext>
              <a:ext uri="{C183D7F6-B498-43B3-948B-1728B52AA6E4}">
                <adec:decorative xmlns:adec="http://schemas.microsoft.com/office/drawing/2017/decorative" val="1"/>
              </a:ext>
            </a:extLst>
          </p:cNvPr>
          <p:cNvGrpSpPr/>
          <p:nvPr/>
        </p:nvGrpSpPr>
        <p:grpSpPr>
          <a:xfrm>
            <a:off x="561721" y="3971608"/>
            <a:ext cx="1908429" cy="1501180"/>
            <a:chOff x="885989" y="1005141"/>
            <a:chExt cx="1908429" cy="1501180"/>
          </a:xfrm>
        </p:grpSpPr>
        <p:sp>
          <p:nvSpPr>
            <p:cNvPr id="334" name="Rectangle 333">
              <a:extLst>
                <a:ext uri="{FF2B5EF4-FFF2-40B4-BE49-F238E27FC236}">
                  <a16:creationId xmlns:a16="http://schemas.microsoft.com/office/drawing/2014/main" id="{399DC526-8CDB-41B6-AE4E-C90AD1C09437}"/>
                </a:ext>
              </a:extLst>
            </p:cNvPr>
            <p:cNvSpPr/>
            <p:nvPr/>
          </p:nvSpPr>
          <p:spPr bwMode="auto">
            <a:xfrm>
              <a:off x="885989" y="2291333"/>
              <a:ext cx="657466" cy="214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286" rtl="0" eaLnBrk="1" fontAlgn="base" latinLnBrk="0" hangingPunct="1">
                <a:lnSpc>
                  <a:spcPct val="114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Developer</a:t>
              </a:r>
            </a:p>
          </p:txBody>
        </p:sp>
        <p:grpSp>
          <p:nvGrpSpPr>
            <p:cNvPr id="335" name="Group 334">
              <a:extLst>
                <a:ext uri="{FF2B5EF4-FFF2-40B4-BE49-F238E27FC236}">
                  <a16:creationId xmlns:a16="http://schemas.microsoft.com/office/drawing/2014/main" id="{3A73C18A-B6AC-4F1D-A534-D2574665F5A1}"/>
                </a:ext>
              </a:extLst>
            </p:cNvPr>
            <p:cNvGrpSpPr/>
            <p:nvPr/>
          </p:nvGrpSpPr>
          <p:grpSpPr>
            <a:xfrm>
              <a:off x="906963" y="1005141"/>
              <a:ext cx="1887455" cy="646331"/>
              <a:chOff x="906963" y="1005141"/>
              <a:chExt cx="1887455" cy="646331"/>
            </a:xfrm>
          </p:grpSpPr>
          <p:sp>
            <p:nvSpPr>
              <p:cNvPr id="336" name="Oval 335">
                <a:extLst>
                  <a:ext uri="{FF2B5EF4-FFF2-40B4-BE49-F238E27FC236}">
                    <a16:creationId xmlns:a16="http://schemas.microsoft.com/office/drawing/2014/main" id="{D9A8DEBD-315D-4E4C-BD63-52E7452AD720}"/>
                  </a:ext>
                </a:extLst>
              </p:cNvPr>
              <p:cNvSpPr>
                <a:spLocks noChangeAspect="1"/>
              </p:cNvSpPr>
              <p:nvPr/>
            </p:nvSpPr>
            <p:spPr bwMode="auto">
              <a:xfrm>
                <a:off x="906963" y="1045986"/>
                <a:ext cx="226929" cy="228352"/>
              </a:xfrm>
              <a:prstGeom prst="ellips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6" tIns="146285" rIns="182856" bIns="146285"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pitchFamily="34" charset="0"/>
                  </a:rPr>
                  <a:t>3</a:t>
                </a:r>
              </a:p>
            </p:txBody>
          </p:sp>
          <p:sp>
            <p:nvSpPr>
              <p:cNvPr id="337" name="TextBox 336">
                <a:extLst>
                  <a:ext uri="{FF2B5EF4-FFF2-40B4-BE49-F238E27FC236}">
                    <a16:creationId xmlns:a16="http://schemas.microsoft.com/office/drawing/2014/main" id="{69D5EE0A-96CA-4A86-8B78-BF3D9A6CE0E8}"/>
                  </a:ext>
                </a:extLst>
              </p:cNvPr>
              <p:cNvSpPr txBox="1"/>
              <p:nvPr/>
            </p:nvSpPr>
            <p:spPr>
              <a:xfrm>
                <a:off x="1129042" y="1005141"/>
                <a:ext cx="1665376" cy="646331"/>
              </a:xfrm>
              <a:prstGeom prst="rect">
                <a:avLst/>
              </a:prstGeom>
              <a:noFill/>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7E6E6">
                        <a:lumMod val="20000"/>
                        <a:lumOff val="80000"/>
                      </a:srgbClr>
                    </a:solidFill>
                    <a:effectLst/>
                    <a:uLnTx/>
                    <a:uFillTx/>
                    <a:latin typeface="Segoe UI Semibold" panose="020B0502040204020203" pitchFamily="34" charset="0"/>
                    <a:ea typeface="+mn-ea"/>
                    <a:cs typeface="Segoe UI Semibold" panose="020B0502040204020203" pitchFamily="34" charset="0"/>
                  </a:rPr>
                  <a:t>The dev selects the shared env, and provisions “non-shared” resources, e.g. database, cache</a:t>
                </a:r>
              </a:p>
            </p:txBody>
          </p:sp>
        </p:grpSp>
      </p:grpSp>
      <p:pic>
        <p:nvPicPr>
          <p:cNvPr id="339" name="Picture 338">
            <a:extLst>
              <a:ext uri="{FF2B5EF4-FFF2-40B4-BE49-F238E27FC236}">
                <a16:creationId xmlns:a16="http://schemas.microsoft.com/office/drawing/2014/main" id="{6F93D803-D792-4E22-81B4-B4E432E63041}"/>
              </a:ext>
              <a:ext uri="{C183D7F6-B498-43B3-948B-1728B52AA6E4}">
                <adec:decorative xmlns:adec="http://schemas.microsoft.com/office/drawing/2017/decorative" val="1"/>
              </a:ext>
            </a:extLst>
          </p:cNvPr>
          <p:cNvPicPr>
            <a:picLocks noChangeAspect="1"/>
          </p:cNvPicPr>
          <p:nvPr/>
        </p:nvPicPr>
        <p:blipFill>
          <a:blip r:embed="rId25"/>
          <a:srcRect/>
          <a:stretch/>
        </p:blipFill>
        <p:spPr>
          <a:xfrm>
            <a:off x="1808765" y="4991142"/>
            <a:ext cx="274289" cy="274284"/>
          </a:xfrm>
          <a:prstGeom prst="rect">
            <a:avLst/>
          </a:prstGeom>
        </p:spPr>
      </p:pic>
      <p:pic>
        <p:nvPicPr>
          <p:cNvPr id="340" name="Graphic 339" descr="Cmd Terminal outline">
            <a:extLst>
              <a:ext uri="{FF2B5EF4-FFF2-40B4-BE49-F238E27FC236}">
                <a16:creationId xmlns:a16="http://schemas.microsoft.com/office/drawing/2014/main" id="{96052B63-EEFB-4EEC-A681-9857A526A3A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29476" y="4945428"/>
            <a:ext cx="365717" cy="365712"/>
          </a:xfrm>
          <a:prstGeom prst="rect">
            <a:avLst/>
          </a:prstGeom>
        </p:spPr>
      </p:pic>
      <p:pic>
        <p:nvPicPr>
          <p:cNvPr id="341" name="Picture 4" descr="Visual Studio Logo Transparent">
            <a:extLst>
              <a:ext uri="{FF2B5EF4-FFF2-40B4-BE49-F238E27FC236}">
                <a16:creationId xmlns:a16="http://schemas.microsoft.com/office/drawing/2014/main" id="{41A62670-3AB4-4043-9669-60E09D21278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96627" y="4991142"/>
            <a:ext cx="487616" cy="274284"/>
          </a:xfrm>
          <a:prstGeom prst="rect">
            <a:avLst/>
          </a:prstGeom>
          <a:noFill/>
          <a:extLst>
            <a:ext uri="{909E8E84-426E-40DD-AFC4-6F175D3DCCD1}">
              <a14:hiddenFill xmlns:a14="http://schemas.microsoft.com/office/drawing/2010/main">
                <a:solidFill>
                  <a:srgbClr val="FFFFFF"/>
                </a:solidFill>
              </a14:hiddenFill>
            </a:ext>
          </a:extLst>
        </p:spPr>
      </p:pic>
      <p:cxnSp>
        <p:nvCxnSpPr>
          <p:cNvPr id="342" name="Straight Arrow Connector 341">
            <a:extLst>
              <a:ext uri="{FF2B5EF4-FFF2-40B4-BE49-F238E27FC236}">
                <a16:creationId xmlns:a16="http://schemas.microsoft.com/office/drawing/2014/main" id="{F16B0184-C35D-441A-A360-E5F9758C7B63}"/>
              </a:ext>
              <a:ext uri="{C183D7F6-B498-43B3-948B-1728B52AA6E4}">
                <adec:decorative xmlns:adec="http://schemas.microsoft.com/office/drawing/2017/decorative" val="1"/>
              </a:ext>
            </a:extLst>
          </p:cNvPr>
          <p:cNvCxnSpPr>
            <a:cxnSpLocks/>
          </p:cNvCxnSpPr>
          <p:nvPr/>
        </p:nvCxnSpPr>
        <p:spPr>
          <a:xfrm>
            <a:off x="1236663" y="4820427"/>
            <a:ext cx="1556025"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med" len="med"/>
            <a:tailEnd type="arrow" w="med" len="med"/>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343" name="Group 342">
            <a:extLst>
              <a:ext uri="{FF2B5EF4-FFF2-40B4-BE49-F238E27FC236}">
                <a16:creationId xmlns:a16="http://schemas.microsoft.com/office/drawing/2014/main" id="{A4A29293-17BD-48C8-85A3-FE81160DC8EC}"/>
              </a:ext>
              <a:ext uri="{C183D7F6-B498-43B3-948B-1728B52AA6E4}">
                <adec:decorative xmlns:adec="http://schemas.microsoft.com/office/drawing/2017/decorative" val="1"/>
              </a:ext>
            </a:extLst>
          </p:cNvPr>
          <p:cNvGrpSpPr/>
          <p:nvPr/>
        </p:nvGrpSpPr>
        <p:grpSpPr>
          <a:xfrm>
            <a:off x="2747814" y="4020785"/>
            <a:ext cx="1545090" cy="1313215"/>
            <a:chOff x="2714260" y="5133441"/>
            <a:chExt cx="1545090" cy="1313215"/>
          </a:xfrm>
        </p:grpSpPr>
        <p:sp>
          <p:nvSpPr>
            <p:cNvPr id="344" name="Text Placeholder 2">
              <a:extLst>
                <a:ext uri="{FF2B5EF4-FFF2-40B4-BE49-F238E27FC236}">
                  <a16:creationId xmlns:a16="http://schemas.microsoft.com/office/drawing/2014/main" id="{E6E7DCB2-FD12-48C5-B334-39D31AF5160D}"/>
                </a:ext>
              </a:extLst>
            </p:cNvPr>
            <p:cNvSpPr txBox="1">
              <a:spLocks/>
            </p:cNvSpPr>
            <p:nvPr/>
          </p:nvSpPr>
          <p:spPr>
            <a:xfrm>
              <a:off x="2714260" y="5902693"/>
              <a:ext cx="899133" cy="138499"/>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55" rtl="0" eaLnBrk="1" fontAlgn="auto" latinLnBrk="0" hangingPunct="1">
                <a:lnSpc>
                  <a:spcPct val="90000"/>
                </a:lnSpc>
                <a:spcBef>
                  <a:spcPts val="1200"/>
                </a:spcBef>
                <a:spcAft>
                  <a:spcPts val="12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Code</a:t>
              </a:r>
            </a:p>
          </p:txBody>
        </p:sp>
        <p:sp>
          <p:nvSpPr>
            <p:cNvPr id="345" name="Text Placeholder 2">
              <a:extLst>
                <a:ext uri="{FF2B5EF4-FFF2-40B4-BE49-F238E27FC236}">
                  <a16:creationId xmlns:a16="http://schemas.microsoft.com/office/drawing/2014/main" id="{0FC5E083-C46E-4776-8D3D-40B7F18754ED}"/>
                </a:ext>
              </a:extLst>
            </p:cNvPr>
            <p:cNvSpPr txBox="1">
              <a:spLocks/>
            </p:cNvSpPr>
            <p:nvPr/>
          </p:nvSpPr>
          <p:spPr>
            <a:xfrm>
              <a:off x="3140880" y="5295930"/>
              <a:ext cx="787533" cy="153888"/>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1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Build </a:t>
              </a:r>
            </a:p>
          </p:txBody>
        </p:sp>
        <p:sp>
          <p:nvSpPr>
            <p:cNvPr id="346" name="Text Placeholder 2">
              <a:extLst>
                <a:ext uri="{FF2B5EF4-FFF2-40B4-BE49-F238E27FC236}">
                  <a16:creationId xmlns:a16="http://schemas.microsoft.com/office/drawing/2014/main" id="{1B5499D9-3DE0-46EF-928A-A173F617469A}"/>
                </a:ext>
              </a:extLst>
            </p:cNvPr>
            <p:cNvSpPr txBox="1">
              <a:spLocks/>
            </p:cNvSpPr>
            <p:nvPr/>
          </p:nvSpPr>
          <p:spPr>
            <a:xfrm>
              <a:off x="3435609" y="5902694"/>
              <a:ext cx="823741" cy="138499"/>
            </a:xfrm>
            <a:prstGeom prst="rect">
              <a:avLst/>
            </a:prstGeom>
          </p:spPr>
          <p:txBody>
            <a:bodyPr vert="horz" wrap="square" lIns="0" tIns="0" rIns="0" bIns="0" rtlCol="0" anchor="b"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55" rtl="0" eaLnBrk="1" fontAlgn="auto" latinLnBrk="0" hangingPunct="1">
                <a:lnSpc>
                  <a:spcPct val="90000"/>
                </a:lnSpc>
                <a:spcBef>
                  <a:spcPts val="1200"/>
                </a:spcBef>
                <a:spcAft>
                  <a:spcPts val="12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Debug</a:t>
              </a:r>
            </a:p>
          </p:txBody>
        </p:sp>
        <p:grpSp>
          <p:nvGrpSpPr>
            <p:cNvPr id="347" name="Group 346" descr="Animation of a 5 points around a thin ring. As the ring animates from the top creating a circle in a clockwise fashion, the five points animate in around the circle.">
              <a:extLst>
                <a:ext uri="{FF2B5EF4-FFF2-40B4-BE49-F238E27FC236}">
                  <a16:creationId xmlns:a16="http://schemas.microsoft.com/office/drawing/2014/main" id="{C14A3887-03FB-441B-87AD-020085DE0E8A}"/>
                </a:ext>
                <a:ext uri="{C183D7F6-B498-43B3-948B-1728B52AA6E4}">
                  <adec:decorative xmlns:adec="http://schemas.microsoft.com/office/drawing/2017/decorative" val="0"/>
                </a:ext>
              </a:extLst>
            </p:cNvPr>
            <p:cNvGrpSpPr/>
            <p:nvPr/>
          </p:nvGrpSpPr>
          <p:grpSpPr>
            <a:xfrm>
              <a:off x="2880360" y="5133441"/>
              <a:ext cx="1315701" cy="1313215"/>
              <a:chOff x="7261974" y="1705396"/>
              <a:chExt cx="3360984" cy="3354639"/>
            </a:xfrm>
            <a:noFill/>
            <a:effectLst/>
          </p:grpSpPr>
          <p:sp>
            <p:nvSpPr>
              <p:cNvPr id="348" name="Arc 347">
                <a:extLst>
                  <a:ext uri="{FF2B5EF4-FFF2-40B4-BE49-F238E27FC236}">
                    <a16:creationId xmlns:a16="http://schemas.microsoft.com/office/drawing/2014/main" id="{9E214C70-C02C-4924-B457-1D2E396B2CD7}"/>
                  </a:ext>
                  <a:ext uri="{C183D7F6-B498-43B3-948B-1728B52AA6E4}">
                    <adec:decorative xmlns:adec="http://schemas.microsoft.com/office/drawing/2017/decorative" val="1"/>
                  </a:ext>
                </a:extLst>
              </p:cNvPr>
              <p:cNvSpPr/>
              <p:nvPr/>
            </p:nvSpPr>
            <p:spPr bwMode="auto">
              <a:xfrm flipV="1">
                <a:off x="7300401" y="1707551"/>
                <a:ext cx="3322557" cy="3322554"/>
              </a:xfrm>
              <a:prstGeom prst="arc">
                <a:avLst>
                  <a:gd name="adj1" fmla="val 13223469"/>
                  <a:gd name="adj2" fmla="val 17780935"/>
                </a:avLst>
              </a:prstGeom>
              <a:noFill/>
              <a:ln w="25400" cap="rnd">
                <a:gradFill flip="none" rotWithShape="1">
                  <a:gsLst>
                    <a:gs pos="100000">
                      <a:srgbClr val="FF5C39"/>
                    </a:gs>
                    <a:gs pos="0">
                      <a:srgbClr val="C73ECC"/>
                    </a:gs>
                  </a:gsLst>
                  <a:lin ang="0" scaled="1"/>
                  <a:tileRect/>
                </a:gradFill>
                <a:headEnd type="arrow"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79720">
                        <a:srgbClr val="000000"/>
                      </a:gs>
                      <a:gs pos="64000">
                        <a:srgbClr val="000000"/>
                      </a:gs>
                    </a:gsLst>
                    <a:path path="circle">
                      <a:fillToRect l="100000" t="100000"/>
                    </a:path>
                  </a:gradFill>
                  <a:effectLst/>
                  <a:uLnTx/>
                  <a:uFillTx/>
                  <a:latin typeface="Segoe UI" panose="020B0502040204020203" pitchFamily="34" charset="0"/>
                  <a:ea typeface="+mn-ea"/>
                  <a:cs typeface="Segoe UI" pitchFamily="34" charset="0"/>
                </a:endParaRPr>
              </a:p>
            </p:txBody>
          </p:sp>
          <p:grpSp>
            <p:nvGrpSpPr>
              <p:cNvPr id="349" name="Group 348">
                <a:extLst>
                  <a:ext uri="{FF2B5EF4-FFF2-40B4-BE49-F238E27FC236}">
                    <a16:creationId xmlns:a16="http://schemas.microsoft.com/office/drawing/2014/main" id="{4EDCF96C-D734-4371-A641-589B5A4C000E}"/>
                  </a:ext>
                </a:extLst>
              </p:cNvPr>
              <p:cNvGrpSpPr/>
              <p:nvPr/>
            </p:nvGrpSpPr>
            <p:grpSpPr>
              <a:xfrm>
                <a:off x="7261974" y="1705396"/>
                <a:ext cx="3330581" cy="3354639"/>
                <a:chOff x="7261974" y="1705396"/>
                <a:chExt cx="3330581" cy="3354639"/>
              </a:xfrm>
              <a:grpFill/>
            </p:grpSpPr>
            <p:sp>
              <p:nvSpPr>
                <p:cNvPr id="353" name="Arc 352">
                  <a:extLst>
                    <a:ext uri="{FF2B5EF4-FFF2-40B4-BE49-F238E27FC236}">
                      <a16:creationId xmlns:a16="http://schemas.microsoft.com/office/drawing/2014/main" id="{98348A79-F368-4B44-B924-A09D8718A0D7}"/>
                    </a:ext>
                    <a:ext uri="{C183D7F6-B498-43B3-948B-1728B52AA6E4}">
                      <adec:decorative xmlns:adec="http://schemas.microsoft.com/office/drawing/2017/decorative" val="1"/>
                    </a:ext>
                  </a:extLst>
                </p:cNvPr>
                <p:cNvSpPr/>
                <p:nvPr/>
              </p:nvSpPr>
              <p:spPr bwMode="auto">
                <a:xfrm rot="7200000">
                  <a:off x="7245929" y="1721441"/>
                  <a:ext cx="3354639" cy="3322549"/>
                </a:xfrm>
                <a:prstGeom prst="arc">
                  <a:avLst>
                    <a:gd name="adj1" fmla="val 16056605"/>
                    <a:gd name="adj2" fmla="val 18289601"/>
                  </a:avLst>
                </a:prstGeom>
                <a:noFill/>
                <a:ln w="25400" cap="rnd">
                  <a:gradFill flip="none" rotWithShape="1">
                    <a:gsLst>
                      <a:gs pos="100000">
                        <a:srgbClr val="FF5C39"/>
                      </a:gs>
                      <a:gs pos="0">
                        <a:srgbClr val="C73EC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79720">
                          <a:srgbClr val="000000"/>
                        </a:gs>
                        <a:gs pos="64000">
                          <a:srgbClr val="000000"/>
                        </a:gs>
                      </a:gsLst>
                      <a:path path="circle">
                        <a:fillToRect l="100000" t="100000"/>
                      </a:path>
                    </a:gradFill>
                    <a:effectLst/>
                    <a:uLnTx/>
                    <a:uFillTx/>
                    <a:latin typeface="Segoe UI" panose="020B0502040204020203" pitchFamily="34" charset="0"/>
                    <a:ea typeface="+mn-ea"/>
                    <a:cs typeface="Segoe UI" pitchFamily="34" charset="0"/>
                  </a:endParaRPr>
                </a:p>
              </p:txBody>
            </p:sp>
            <p:sp>
              <p:nvSpPr>
                <p:cNvPr id="354" name="Arc 353">
                  <a:extLst>
                    <a:ext uri="{FF2B5EF4-FFF2-40B4-BE49-F238E27FC236}">
                      <a16:creationId xmlns:a16="http://schemas.microsoft.com/office/drawing/2014/main" id="{EDB379A7-AFE5-4132-BCC7-8B17ACEEA847}"/>
                    </a:ext>
                    <a:ext uri="{C183D7F6-B498-43B3-948B-1728B52AA6E4}">
                      <adec:decorative xmlns:adec="http://schemas.microsoft.com/office/drawing/2017/decorative" val="1"/>
                    </a:ext>
                  </a:extLst>
                </p:cNvPr>
                <p:cNvSpPr/>
                <p:nvPr/>
              </p:nvSpPr>
              <p:spPr bwMode="auto">
                <a:xfrm rot="7200000" flipH="1" flipV="1">
                  <a:off x="7269998" y="1707549"/>
                  <a:ext cx="3322556" cy="3322554"/>
                </a:xfrm>
                <a:prstGeom prst="arc">
                  <a:avLst>
                    <a:gd name="adj1" fmla="val 19902055"/>
                    <a:gd name="adj2" fmla="val 20920502"/>
                  </a:avLst>
                </a:prstGeom>
                <a:noFill/>
                <a:ln w="25400" cap="rnd">
                  <a:gradFill flip="none" rotWithShape="1">
                    <a:gsLst>
                      <a:gs pos="42000">
                        <a:srgbClr val="399A91"/>
                      </a:gs>
                      <a:gs pos="100000">
                        <a:srgbClr val="0078D4"/>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79720">
                          <a:srgbClr val="000000"/>
                        </a:gs>
                        <a:gs pos="64000">
                          <a:srgbClr val="000000"/>
                        </a:gs>
                      </a:gsLst>
                      <a:path path="circle">
                        <a:fillToRect l="100000" t="100000"/>
                      </a:path>
                    </a:gradFill>
                    <a:effectLst/>
                    <a:uLnTx/>
                    <a:uFillTx/>
                    <a:latin typeface="Segoe UI" panose="020B0502040204020203" pitchFamily="34" charset="0"/>
                    <a:ea typeface="+mn-ea"/>
                    <a:cs typeface="Segoe UI" pitchFamily="34" charset="0"/>
                  </a:endParaRPr>
                </a:p>
              </p:txBody>
            </p:sp>
          </p:grpSp>
          <p:grpSp>
            <p:nvGrpSpPr>
              <p:cNvPr id="350" name="Group 349">
                <a:extLst>
                  <a:ext uri="{FF2B5EF4-FFF2-40B4-BE49-F238E27FC236}">
                    <a16:creationId xmlns:a16="http://schemas.microsoft.com/office/drawing/2014/main" id="{3B631B50-B3E7-4B20-A718-5B33879BD7D2}"/>
                  </a:ext>
                </a:extLst>
              </p:cNvPr>
              <p:cNvGrpSpPr/>
              <p:nvPr/>
            </p:nvGrpSpPr>
            <p:grpSpPr>
              <a:xfrm flipV="1">
                <a:off x="7269998" y="1707547"/>
                <a:ext cx="3322555" cy="3322558"/>
                <a:chOff x="7269998" y="1707547"/>
                <a:chExt cx="3322555" cy="3322558"/>
              </a:xfrm>
              <a:grpFill/>
            </p:grpSpPr>
            <p:sp>
              <p:nvSpPr>
                <p:cNvPr id="351" name="Arc 350">
                  <a:extLst>
                    <a:ext uri="{FF2B5EF4-FFF2-40B4-BE49-F238E27FC236}">
                      <a16:creationId xmlns:a16="http://schemas.microsoft.com/office/drawing/2014/main" id="{C533CE01-4C0B-4198-A74B-5531379B529B}"/>
                    </a:ext>
                    <a:ext uri="{C183D7F6-B498-43B3-948B-1728B52AA6E4}">
                      <adec:decorative xmlns:adec="http://schemas.microsoft.com/office/drawing/2017/decorative" val="1"/>
                    </a:ext>
                  </a:extLst>
                </p:cNvPr>
                <p:cNvSpPr/>
                <p:nvPr/>
              </p:nvSpPr>
              <p:spPr bwMode="auto">
                <a:xfrm rot="7200000">
                  <a:off x="7269997" y="1707550"/>
                  <a:ext cx="3322556" cy="3322554"/>
                </a:xfrm>
                <a:prstGeom prst="arc">
                  <a:avLst>
                    <a:gd name="adj1" fmla="val 13792916"/>
                    <a:gd name="adj2" fmla="val 18822691"/>
                  </a:avLst>
                </a:prstGeom>
                <a:noFill/>
                <a:ln w="25400" cap="rnd">
                  <a:gradFill flip="none" rotWithShape="1">
                    <a:gsLst>
                      <a:gs pos="100000">
                        <a:srgbClr val="0078D4"/>
                      </a:gs>
                      <a:gs pos="0">
                        <a:srgbClr val="C73ECC"/>
                      </a:gs>
                    </a:gsLst>
                    <a:lin ang="0" scaled="1"/>
                    <a:tileRect/>
                  </a:gradFill>
                  <a:headEnd type="arrow"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79720">
                          <a:srgbClr val="000000"/>
                        </a:gs>
                        <a:gs pos="64000">
                          <a:srgbClr val="000000"/>
                        </a:gs>
                      </a:gsLst>
                      <a:path path="circle">
                        <a:fillToRect l="100000" t="100000"/>
                      </a:path>
                    </a:gradFill>
                    <a:effectLst/>
                    <a:uLnTx/>
                    <a:uFillTx/>
                    <a:latin typeface="Segoe UI" panose="020B0502040204020203" pitchFamily="34" charset="0"/>
                    <a:ea typeface="+mn-ea"/>
                    <a:cs typeface="Segoe UI" pitchFamily="34" charset="0"/>
                  </a:endParaRPr>
                </a:p>
              </p:txBody>
            </p:sp>
            <p:sp>
              <p:nvSpPr>
                <p:cNvPr id="352" name="Arc 351">
                  <a:extLst>
                    <a:ext uri="{FF2B5EF4-FFF2-40B4-BE49-F238E27FC236}">
                      <a16:creationId xmlns:a16="http://schemas.microsoft.com/office/drawing/2014/main" id="{B81104CC-34D7-4448-BF9A-017CAF555677}"/>
                    </a:ext>
                    <a:ext uri="{C183D7F6-B498-43B3-948B-1728B52AA6E4}">
                      <adec:decorative xmlns:adec="http://schemas.microsoft.com/office/drawing/2017/decorative" val="1"/>
                    </a:ext>
                  </a:extLst>
                </p:cNvPr>
                <p:cNvSpPr/>
                <p:nvPr/>
              </p:nvSpPr>
              <p:spPr bwMode="auto">
                <a:xfrm rot="7200000" flipH="1" flipV="1">
                  <a:off x="7269998" y="1707549"/>
                  <a:ext cx="3322556" cy="3322554"/>
                </a:xfrm>
                <a:prstGeom prst="arc">
                  <a:avLst>
                    <a:gd name="adj1" fmla="val 9972490"/>
                    <a:gd name="adj2" fmla="val 16125355"/>
                  </a:avLst>
                </a:prstGeom>
                <a:noFill/>
                <a:ln w="25400" cap="rnd">
                  <a:gradFill flip="none" rotWithShape="1">
                    <a:gsLst>
                      <a:gs pos="0">
                        <a:srgbClr val="399A91"/>
                      </a:gs>
                      <a:gs pos="22000">
                        <a:srgbClr val="0078D4"/>
                      </a:gs>
                      <a:gs pos="100000">
                        <a:srgbClr val="C73ECC"/>
                      </a:gs>
                    </a:gsLst>
                    <a:lin ang="0" scaled="1"/>
                    <a:tileRect/>
                  </a:gradFill>
                  <a:headEnd type="arrow"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79720">
                          <a:srgbClr val="000000"/>
                        </a:gs>
                        <a:gs pos="64000">
                          <a:srgbClr val="000000"/>
                        </a:gs>
                      </a:gsLst>
                      <a:path path="circle">
                        <a:fillToRect l="100000" t="100000"/>
                      </a:path>
                    </a:gradFill>
                    <a:effectLst/>
                    <a:uLnTx/>
                    <a:uFillTx/>
                    <a:latin typeface="Segoe UI" panose="020B0502040204020203" pitchFamily="34" charset="0"/>
                    <a:ea typeface="+mn-ea"/>
                    <a:cs typeface="Segoe UI" pitchFamily="34" charset="0"/>
                  </a:endParaRPr>
                </a:p>
              </p:txBody>
            </p:sp>
          </p:grpSp>
        </p:grpSp>
      </p:grpSp>
      <p:cxnSp>
        <p:nvCxnSpPr>
          <p:cNvPr id="355" name="Straight Arrow Connector 354">
            <a:extLst>
              <a:ext uri="{FF2B5EF4-FFF2-40B4-BE49-F238E27FC236}">
                <a16:creationId xmlns:a16="http://schemas.microsoft.com/office/drawing/2014/main" id="{531A2DD6-A2A0-4D35-BB2F-07018DC3F929}"/>
              </a:ext>
              <a:ext uri="{C183D7F6-B498-43B3-948B-1728B52AA6E4}">
                <adec:decorative xmlns:adec="http://schemas.microsoft.com/office/drawing/2017/decorative" val="1"/>
              </a:ext>
            </a:extLst>
          </p:cNvPr>
          <p:cNvCxnSpPr>
            <a:cxnSpLocks/>
          </p:cNvCxnSpPr>
          <p:nvPr/>
        </p:nvCxnSpPr>
        <p:spPr>
          <a:xfrm flipV="1">
            <a:off x="3582469" y="3322320"/>
            <a:ext cx="0" cy="58674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arrow" w="med" len="med"/>
            <a:tailEnd type="none" w="med" len="med"/>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356" name="Picture 8" descr="Git - Logo Downloads">
            <a:extLst>
              <a:ext uri="{FF2B5EF4-FFF2-40B4-BE49-F238E27FC236}">
                <a16:creationId xmlns:a16="http://schemas.microsoft.com/office/drawing/2014/main" id="{C38C1BC8-2C3C-4AC2-99E7-F470E4DBC7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3201" y="3889795"/>
            <a:ext cx="349764" cy="349764"/>
          </a:xfrm>
          <a:prstGeom prst="rect">
            <a:avLst/>
          </a:prstGeom>
          <a:noFill/>
          <a:extLst>
            <a:ext uri="{909E8E84-426E-40DD-AFC4-6F175D3DCCD1}">
              <a14:hiddenFill xmlns:a14="http://schemas.microsoft.com/office/drawing/2010/main">
                <a:solidFill>
                  <a:srgbClr val="FFFFFF"/>
                </a:solidFill>
              </a14:hiddenFill>
            </a:ext>
          </a:extLst>
        </p:spPr>
      </p:pic>
      <p:grpSp>
        <p:nvGrpSpPr>
          <p:cNvPr id="296" name="Group 295">
            <a:extLst>
              <a:ext uri="{FF2B5EF4-FFF2-40B4-BE49-F238E27FC236}">
                <a16:creationId xmlns:a16="http://schemas.microsoft.com/office/drawing/2014/main" id="{7BE4F0FB-82B8-4809-8D40-CBA6C8D40B62}"/>
              </a:ext>
              <a:ext uri="{C183D7F6-B498-43B3-948B-1728B52AA6E4}">
                <adec:decorative xmlns:adec="http://schemas.microsoft.com/office/drawing/2017/decorative" val="1"/>
              </a:ext>
            </a:extLst>
          </p:cNvPr>
          <p:cNvGrpSpPr/>
          <p:nvPr/>
        </p:nvGrpSpPr>
        <p:grpSpPr>
          <a:xfrm>
            <a:off x="4052480" y="2026598"/>
            <a:ext cx="6272301" cy="3201735"/>
            <a:chOff x="4052480" y="1911101"/>
            <a:chExt cx="6272301" cy="3201735"/>
          </a:xfrm>
        </p:grpSpPr>
        <p:cxnSp>
          <p:nvCxnSpPr>
            <p:cNvPr id="297" name="Elbow Connector 1052">
              <a:extLst>
                <a:ext uri="{FF2B5EF4-FFF2-40B4-BE49-F238E27FC236}">
                  <a16:creationId xmlns:a16="http://schemas.microsoft.com/office/drawing/2014/main" id="{560AFCC0-BF31-4225-B43D-75F667955D7D}"/>
                </a:ext>
              </a:extLst>
            </p:cNvPr>
            <p:cNvCxnSpPr>
              <a:cxnSpLocks/>
            </p:cNvCxnSpPr>
            <p:nvPr/>
          </p:nvCxnSpPr>
          <p:spPr>
            <a:xfrm flipV="1">
              <a:off x="4360786" y="2958539"/>
              <a:ext cx="3270424" cy="1662778"/>
            </a:xfrm>
            <a:prstGeom prst="bentConnector3">
              <a:avLst>
                <a:gd name="adj1" fmla="val 57712"/>
              </a:avLst>
            </a:prstGeom>
            <a:ln w="19050" cap="rnd">
              <a:gradFill flip="none" rotWithShape="1">
                <a:gsLst>
                  <a:gs pos="0">
                    <a:srgbClr val="C03BC4"/>
                  </a:gs>
                  <a:gs pos="80000">
                    <a:srgbClr val="0078D4"/>
                  </a:gs>
                </a:gsLst>
                <a:path path="circle">
                  <a:fillToRect l="100000" t="100000"/>
                </a:path>
                <a:tileRect r="-100000" b="-100000"/>
              </a:gradFill>
              <a:headEnd type="none" w="med" len="med"/>
              <a:tailEnd type="arrow" w="med" len="med"/>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30FE2B0A-10D8-4399-9233-8EDE82C82539}"/>
                </a:ext>
              </a:extLst>
            </p:cNvPr>
            <p:cNvGrpSpPr/>
            <p:nvPr/>
          </p:nvGrpSpPr>
          <p:grpSpPr>
            <a:xfrm>
              <a:off x="4335661" y="4747124"/>
              <a:ext cx="1554766" cy="365712"/>
              <a:chOff x="4309037" y="4635467"/>
              <a:chExt cx="1554969" cy="365760"/>
            </a:xfrm>
          </p:grpSpPr>
          <p:pic>
            <p:nvPicPr>
              <p:cNvPr id="310" name="Picture 309">
                <a:extLst>
                  <a:ext uri="{FF2B5EF4-FFF2-40B4-BE49-F238E27FC236}">
                    <a16:creationId xmlns:a16="http://schemas.microsoft.com/office/drawing/2014/main" id="{4F0B3001-1BF3-4480-A92E-0F4749CAFCFE}"/>
                  </a:ext>
                </a:extLst>
              </p:cNvPr>
              <p:cNvPicPr>
                <a:picLocks noChangeAspect="1"/>
              </p:cNvPicPr>
              <p:nvPr/>
            </p:nvPicPr>
            <p:blipFill>
              <a:blip r:embed="rId25"/>
              <a:srcRect/>
              <a:stretch/>
            </p:blipFill>
            <p:spPr>
              <a:xfrm>
                <a:off x="4854390" y="4681187"/>
                <a:ext cx="274325" cy="274320"/>
              </a:xfrm>
              <a:prstGeom prst="rect">
                <a:avLst/>
              </a:prstGeom>
            </p:spPr>
          </p:pic>
          <p:pic>
            <p:nvPicPr>
              <p:cNvPr id="311" name="Graphic 310" descr="Cmd Terminal outline">
                <a:extLst>
                  <a:ext uri="{FF2B5EF4-FFF2-40B4-BE49-F238E27FC236}">
                    <a16:creationId xmlns:a16="http://schemas.microsoft.com/office/drawing/2014/main" id="{36E11969-D57D-4CF7-97DD-3A5B17B298C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309037" y="4635467"/>
                <a:ext cx="365765" cy="365760"/>
              </a:xfrm>
              <a:prstGeom prst="rect">
                <a:avLst/>
              </a:prstGeom>
            </p:spPr>
          </p:pic>
          <p:pic>
            <p:nvPicPr>
              <p:cNvPr id="312" name="Picture 4" descr="Visual Studio Logo Transparent">
                <a:extLst>
                  <a:ext uri="{FF2B5EF4-FFF2-40B4-BE49-F238E27FC236}">
                    <a16:creationId xmlns:a16="http://schemas.microsoft.com/office/drawing/2014/main" id="{91A5115C-8DB4-4F17-A711-29BBAA47CCD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376327" y="4681187"/>
                <a:ext cx="487679"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9" name="Group 298">
              <a:extLst>
                <a:ext uri="{FF2B5EF4-FFF2-40B4-BE49-F238E27FC236}">
                  <a16:creationId xmlns:a16="http://schemas.microsoft.com/office/drawing/2014/main" id="{20DA5972-AAF9-421D-9336-2DEFDB42B6D9}"/>
                </a:ext>
              </a:extLst>
            </p:cNvPr>
            <p:cNvGrpSpPr/>
            <p:nvPr/>
          </p:nvGrpSpPr>
          <p:grpSpPr>
            <a:xfrm>
              <a:off x="4052480" y="3582251"/>
              <a:ext cx="2130478" cy="553998"/>
              <a:chOff x="4052480" y="3582251"/>
              <a:chExt cx="2130478" cy="553998"/>
            </a:xfrm>
          </p:grpSpPr>
          <p:sp>
            <p:nvSpPr>
              <p:cNvPr id="308" name="Oval 307">
                <a:extLst>
                  <a:ext uri="{FF2B5EF4-FFF2-40B4-BE49-F238E27FC236}">
                    <a16:creationId xmlns:a16="http://schemas.microsoft.com/office/drawing/2014/main" id="{82E5B05B-84FD-4F09-93FB-4CE1FF21F479}"/>
                  </a:ext>
                </a:extLst>
              </p:cNvPr>
              <p:cNvSpPr>
                <a:spLocks noChangeAspect="1"/>
              </p:cNvSpPr>
              <p:nvPr/>
            </p:nvSpPr>
            <p:spPr bwMode="auto">
              <a:xfrm>
                <a:off x="4052480" y="3657600"/>
                <a:ext cx="245343" cy="246882"/>
              </a:xfrm>
              <a:prstGeom prst="ellips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6" tIns="146285" rIns="182856" bIns="146285"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4</a:t>
                </a:r>
              </a:p>
            </p:txBody>
          </p:sp>
          <p:sp>
            <p:nvSpPr>
              <p:cNvPr id="309" name="TextBox 308">
                <a:extLst>
                  <a:ext uri="{FF2B5EF4-FFF2-40B4-BE49-F238E27FC236}">
                    <a16:creationId xmlns:a16="http://schemas.microsoft.com/office/drawing/2014/main" id="{BB0E6949-CC86-41D2-939C-450B4E319B18}"/>
                  </a:ext>
                </a:extLst>
              </p:cNvPr>
              <p:cNvSpPr txBox="1"/>
              <p:nvPr/>
            </p:nvSpPr>
            <p:spPr>
              <a:xfrm>
                <a:off x="4356100" y="3582251"/>
                <a:ext cx="1826858" cy="553998"/>
              </a:xfrm>
              <a:prstGeom prst="rect">
                <a:avLst/>
              </a:prstGeom>
              <a:noFill/>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The dev deploys to the app infra, leveraging their self-served resources</a:t>
                </a:r>
              </a:p>
            </p:txBody>
          </p:sp>
        </p:grpSp>
        <p:grpSp>
          <p:nvGrpSpPr>
            <p:cNvPr id="300" name="Group 299">
              <a:extLst>
                <a:ext uri="{FF2B5EF4-FFF2-40B4-BE49-F238E27FC236}">
                  <a16:creationId xmlns:a16="http://schemas.microsoft.com/office/drawing/2014/main" id="{387388CA-8378-4A89-8303-C9632F6FC67E}"/>
                </a:ext>
              </a:extLst>
            </p:cNvPr>
            <p:cNvGrpSpPr/>
            <p:nvPr/>
          </p:nvGrpSpPr>
          <p:grpSpPr>
            <a:xfrm>
              <a:off x="7627009" y="2414038"/>
              <a:ext cx="1427887" cy="1092127"/>
              <a:chOff x="7627009" y="2414038"/>
              <a:chExt cx="1427887" cy="1092127"/>
            </a:xfrm>
          </p:grpSpPr>
          <p:sp>
            <p:nvSpPr>
              <p:cNvPr id="304" name="Rounded Rectangle 132">
                <a:extLst>
                  <a:ext uri="{FF2B5EF4-FFF2-40B4-BE49-F238E27FC236}">
                    <a16:creationId xmlns:a16="http://schemas.microsoft.com/office/drawing/2014/main" id="{D434AB10-D302-4950-BAE0-64E43B3C0402}"/>
                  </a:ext>
                </a:extLst>
              </p:cNvPr>
              <p:cNvSpPr/>
              <p:nvPr/>
            </p:nvSpPr>
            <p:spPr bwMode="auto">
              <a:xfrm>
                <a:off x="7677895" y="2469069"/>
                <a:ext cx="1336319" cy="337753"/>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ctr"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App Front End</a:t>
                </a:r>
              </a:p>
            </p:txBody>
          </p:sp>
          <p:sp>
            <p:nvSpPr>
              <p:cNvPr id="305" name="Rounded Rectangle 134">
                <a:extLst>
                  <a:ext uri="{FF2B5EF4-FFF2-40B4-BE49-F238E27FC236}">
                    <a16:creationId xmlns:a16="http://schemas.microsoft.com/office/drawing/2014/main" id="{35D31CB1-CF5F-4C01-84B0-E0FFB5865E88}"/>
                  </a:ext>
                </a:extLst>
              </p:cNvPr>
              <p:cNvSpPr/>
              <p:nvPr/>
            </p:nvSpPr>
            <p:spPr bwMode="auto">
              <a:xfrm>
                <a:off x="7677896" y="3113463"/>
                <a:ext cx="1336319" cy="337753"/>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ctr"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App Back End</a:t>
                </a:r>
              </a:p>
            </p:txBody>
          </p:sp>
          <p:cxnSp>
            <p:nvCxnSpPr>
              <p:cNvPr id="306" name="Straight Arrow Connector 305">
                <a:extLst>
                  <a:ext uri="{FF2B5EF4-FFF2-40B4-BE49-F238E27FC236}">
                    <a16:creationId xmlns:a16="http://schemas.microsoft.com/office/drawing/2014/main" id="{4E64F4E4-E0CD-4064-9AA9-C2B61C06CF20}"/>
                  </a:ext>
                </a:extLst>
              </p:cNvPr>
              <p:cNvCxnSpPr>
                <a:cxnSpLocks/>
                <a:stCxn id="305" idx="0"/>
              </p:cNvCxnSpPr>
              <p:nvPr/>
            </p:nvCxnSpPr>
            <p:spPr>
              <a:xfrm flipH="1" flipV="1">
                <a:off x="8346054" y="2823390"/>
                <a:ext cx="2" cy="290073"/>
              </a:xfrm>
              <a:prstGeom prst="straightConnector1">
                <a:avLst/>
              </a:prstGeom>
              <a:ln>
                <a:solidFill>
                  <a:schemeClr val="tx1">
                    <a:lumMod val="75000"/>
                  </a:schemeClr>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307" name="Rectangle 306">
                <a:extLst>
                  <a:ext uri="{FF2B5EF4-FFF2-40B4-BE49-F238E27FC236}">
                    <a16:creationId xmlns:a16="http://schemas.microsoft.com/office/drawing/2014/main" id="{DF074ADF-E9D1-41BB-97D0-DBBA11ED12A7}"/>
                  </a:ext>
                </a:extLst>
              </p:cNvPr>
              <p:cNvSpPr/>
              <p:nvPr/>
            </p:nvSpPr>
            <p:spPr bwMode="auto">
              <a:xfrm>
                <a:off x="7627009" y="2414038"/>
                <a:ext cx="1427887" cy="1092127"/>
              </a:xfrm>
              <a:prstGeom prst="rect">
                <a:avLst/>
              </a:prstGeom>
              <a:noFill/>
              <a:ln w="6350">
                <a:solidFill>
                  <a:schemeClr val="tx1">
                    <a:lumMod val="75000"/>
                  </a:schemeClr>
                </a:solidFill>
                <a:prstDash val="solid"/>
                <a:headEnd type="none" w="med" len="med"/>
                <a:tailEnd type="none" w="med" len="med"/>
                <a:extLst>
                  <a:ext uri="{C807C97D-BFC1-408E-A445-0C87EB9F89A2}">
                    <ask:lineSketchStyleProps xmlns:ask="http://schemas.microsoft.com/office/drawing/2018/sketchyshapes" sd="1219033472">
                      <a:custGeom>
                        <a:avLst/>
                        <a:gdLst>
                          <a:gd name="connsiteX0" fmla="*/ 0 w 2779189"/>
                          <a:gd name="connsiteY0" fmla="*/ 0 h 2580628"/>
                          <a:gd name="connsiteX1" fmla="*/ 528046 w 2779189"/>
                          <a:gd name="connsiteY1" fmla="*/ 0 h 2580628"/>
                          <a:gd name="connsiteX2" fmla="*/ 1028300 w 2779189"/>
                          <a:gd name="connsiteY2" fmla="*/ 0 h 2580628"/>
                          <a:gd name="connsiteX3" fmla="*/ 1611930 w 2779189"/>
                          <a:gd name="connsiteY3" fmla="*/ 0 h 2580628"/>
                          <a:gd name="connsiteX4" fmla="*/ 2167767 w 2779189"/>
                          <a:gd name="connsiteY4" fmla="*/ 0 h 2580628"/>
                          <a:gd name="connsiteX5" fmla="*/ 2779189 w 2779189"/>
                          <a:gd name="connsiteY5" fmla="*/ 0 h 2580628"/>
                          <a:gd name="connsiteX6" fmla="*/ 2779189 w 2779189"/>
                          <a:gd name="connsiteY6" fmla="*/ 567738 h 2580628"/>
                          <a:gd name="connsiteX7" fmla="*/ 2779189 w 2779189"/>
                          <a:gd name="connsiteY7" fmla="*/ 1109670 h 2580628"/>
                          <a:gd name="connsiteX8" fmla="*/ 2779189 w 2779189"/>
                          <a:gd name="connsiteY8" fmla="*/ 1574183 h 2580628"/>
                          <a:gd name="connsiteX9" fmla="*/ 2779189 w 2779189"/>
                          <a:gd name="connsiteY9" fmla="*/ 2116115 h 2580628"/>
                          <a:gd name="connsiteX10" fmla="*/ 2779189 w 2779189"/>
                          <a:gd name="connsiteY10" fmla="*/ 2580628 h 2580628"/>
                          <a:gd name="connsiteX11" fmla="*/ 2195559 w 2779189"/>
                          <a:gd name="connsiteY11" fmla="*/ 2580628 h 2580628"/>
                          <a:gd name="connsiteX12" fmla="*/ 1611930 w 2779189"/>
                          <a:gd name="connsiteY12" fmla="*/ 2580628 h 2580628"/>
                          <a:gd name="connsiteX13" fmla="*/ 1000508 w 2779189"/>
                          <a:gd name="connsiteY13" fmla="*/ 2580628 h 2580628"/>
                          <a:gd name="connsiteX14" fmla="*/ 0 w 2779189"/>
                          <a:gd name="connsiteY14" fmla="*/ 2580628 h 2580628"/>
                          <a:gd name="connsiteX15" fmla="*/ 0 w 2779189"/>
                          <a:gd name="connsiteY15" fmla="*/ 2012890 h 2580628"/>
                          <a:gd name="connsiteX16" fmla="*/ 0 w 2779189"/>
                          <a:gd name="connsiteY16" fmla="*/ 1548377 h 2580628"/>
                          <a:gd name="connsiteX17" fmla="*/ 0 w 2779189"/>
                          <a:gd name="connsiteY17" fmla="*/ 1032251 h 2580628"/>
                          <a:gd name="connsiteX18" fmla="*/ 0 w 2779189"/>
                          <a:gd name="connsiteY18" fmla="*/ 490319 h 2580628"/>
                          <a:gd name="connsiteX19" fmla="*/ 0 w 2779189"/>
                          <a:gd name="connsiteY19" fmla="*/ 0 h 258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9189" h="2580628" fill="none" extrusionOk="0">
                            <a:moveTo>
                              <a:pt x="0" y="0"/>
                            </a:moveTo>
                            <a:cubicBezTo>
                              <a:pt x="214879" y="-14131"/>
                              <a:pt x="270758" y="53869"/>
                              <a:pt x="528046" y="0"/>
                            </a:cubicBezTo>
                            <a:cubicBezTo>
                              <a:pt x="785334" y="-53869"/>
                              <a:pt x="872392" y="39843"/>
                              <a:pt x="1028300" y="0"/>
                            </a:cubicBezTo>
                            <a:cubicBezTo>
                              <a:pt x="1184208" y="-39843"/>
                              <a:pt x="1356619" y="64280"/>
                              <a:pt x="1611930" y="0"/>
                            </a:cubicBezTo>
                            <a:cubicBezTo>
                              <a:pt x="1867241" y="-64280"/>
                              <a:pt x="1903465" y="50759"/>
                              <a:pt x="2167767" y="0"/>
                            </a:cubicBezTo>
                            <a:cubicBezTo>
                              <a:pt x="2432069" y="-50759"/>
                              <a:pt x="2623069" y="63414"/>
                              <a:pt x="2779189" y="0"/>
                            </a:cubicBezTo>
                            <a:cubicBezTo>
                              <a:pt x="2834196" y="234285"/>
                              <a:pt x="2748347" y="372289"/>
                              <a:pt x="2779189" y="567738"/>
                            </a:cubicBezTo>
                            <a:cubicBezTo>
                              <a:pt x="2810031" y="763187"/>
                              <a:pt x="2753437" y="982131"/>
                              <a:pt x="2779189" y="1109670"/>
                            </a:cubicBezTo>
                            <a:cubicBezTo>
                              <a:pt x="2804941" y="1237209"/>
                              <a:pt x="2777104" y="1360687"/>
                              <a:pt x="2779189" y="1574183"/>
                            </a:cubicBezTo>
                            <a:cubicBezTo>
                              <a:pt x="2781274" y="1787679"/>
                              <a:pt x="2765393" y="1938160"/>
                              <a:pt x="2779189" y="2116115"/>
                            </a:cubicBezTo>
                            <a:cubicBezTo>
                              <a:pt x="2792985" y="2294070"/>
                              <a:pt x="2759610" y="2406092"/>
                              <a:pt x="2779189" y="2580628"/>
                            </a:cubicBezTo>
                            <a:cubicBezTo>
                              <a:pt x="2539607" y="2628399"/>
                              <a:pt x="2341293" y="2561190"/>
                              <a:pt x="2195559" y="2580628"/>
                            </a:cubicBezTo>
                            <a:cubicBezTo>
                              <a:pt x="2049825" y="2600066"/>
                              <a:pt x="1742485" y="2535179"/>
                              <a:pt x="1611930" y="2580628"/>
                            </a:cubicBezTo>
                            <a:cubicBezTo>
                              <a:pt x="1481375" y="2626077"/>
                              <a:pt x="1264198" y="2534249"/>
                              <a:pt x="1000508" y="2580628"/>
                            </a:cubicBezTo>
                            <a:cubicBezTo>
                              <a:pt x="736818" y="2627007"/>
                              <a:pt x="442090" y="2486240"/>
                              <a:pt x="0" y="2580628"/>
                            </a:cubicBezTo>
                            <a:cubicBezTo>
                              <a:pt x="-25274" y="2422471"/>
                              <a:pt x="26538" y="2154099"/>
                              <a:pt x="0" y="2012890"/>
                            </a:cubicBezTo>
                            <a:cubicBezTo>
                              <a:pt x="-26538" y="1871681"/>
                              <a:pt x="18966" y="1698193"/>
                              <a:pt x="0" y="1548377"/>
                            </a:cubicBezTo>
                            <a:cubicBezTo>
                              <a:pt x="-18966" y="1398561"/>
                              <a:pt x="44444" y="1264184"/>
                              <a:pt x="0" y="1032251"/>
                            </a:cubicBezTo>
                            <a:cubicBezTo>
                              <a:pt x="-44444" y="800318"/>
                              <a:pt x="48957" y="756461"/>
                              <a:pt x="0" y="490319"/>
                            </a:cubicBezTo>
                            <a:cubicBezTo>
                              <a:pt x="-48957" y="224177"/>
                              <a:pt x="44687" y="131887"/>
                              <a:pt x="0" y="0"/>
                            </a:cubicBezTo>
                            <a:close/>
                          </a:path>
                          <a:path w="2779189" h="2580628" stroke="0" extrusionOk="0">
                            <a:moveTo>
                              <a:pt x="0" y="0"/>
                            </a:moveTo>
                            <a:cubicBezTo>
                              <a:pt x="179289" y="-18684"/>
                              <a:pt x="402853" y="8867"/>
                              <a:pt x="528046" y="0"/>
                            </a:cubicBezTo>
                            <a:cubicBezTo>
                              <a:pt x="653239" y="-8867"/>
                              <a:pt x="864173" y="26881"/>
                              <a:pt x="1000508" y="0"/>
                            </a:cubicBezTo>
                            <a:cubicBezTo>
                              <a:pt x="1136843" y="-26881"/>
                              <a:pt x="1318297" y="27538"/>
                              <a:pt x="1611930" y="0"/>
                            </a:cubicBezTo>
                            <a:cubicBezTo>
                              <a:pt x="1905563" y="-27538"/>
                              <a:pt x="2004036" y="44406"/>
                              <a:pt x="2139976" y="0"/>
                            </a:cubicBezTo>
                            <a:cubicBezTo>
                              <a:pt x="2275916" y="-44406"/>
                              <a:pt x="2497245" y="39895"/>
                              <a:pt x="2779189" y="0"/>
                            </a:cubicBezTo>
                            <a:cubicBezTo>
                              <a:pt x="2844478" y="226824"/>
                              <a:pt x="2771747" y="431420"/>
                              <a:pt x="2779189" y="567738"/>
                            </a:cubicBezTo>
                            <a:cubicBezTo>
                              <a:pt x="2786631" y="704056"/>
                              <a:pt x="2740517" y="943531"/>
                              <a:pt x="2779189" y="1083864"/>
                            </a:cubicBezTo>
                            <a:cubicBezTo>
                              <a:pt x="2817861" y="1224197"/>
                              <a:pt x="2733044" y="1368340"/>
                              <a:pt x="2779189" y="1599989"/>
                            </a:cubicBezTo>
                            <a:cubicBezTo>
                              <a:pt x="2825334" y="1831639"/>
                              <a:pt x="2753101" y="1927035"/>
                              <a:pt x="2779189" y="2064502"/>
                            </a:cubicBezTo>
                            <a:cubicBezTo>
                              <a:pt x="2805277" y="2201969"/>
                              <a:pt x="2736942" y="2410280"/>
                              <a:pt x="2779189" y="2580628"/>
                            </a:cubicBezTo>
                            <a:cubicBezTo>
                              <a:pt x="2571521" y="2591825"/>
                              <a:pt x="2443428" y="2569574"/>
                              <a:pt x="2223351" y="2580628"/>
                            </a:cubicBezTo>
                            <a:cubicBezTo>
                              <a:pt x="2003274" y="2591682"/>
                              <a:pt x="1882441" y="2540225"/>
                              <a:pt x="1695305" y="2580628"/>
                            </a:cubicBezTo>
                            <a:cubicBezTo>
                              <a:pt x="1508169" y="2621031"/>
                              <a:pt x="1323202" y="2523719"/>
                              <a:pt x="1083884" y="2580628"/>
                            </a:cubicBezTo>
                            <a:cubicBezTo>
                              <a:pt x="844566" y="2637537"/>
                              <a:pt x="649436" y="2571304"/>
                              <a:pt x="472462" y="2580628"/>
                            </a:cubicBezTo>
                            <a:cubicBezTo>
                              <a:pt x="295488" y="2589952"/>
                              <a:pt x="229428" y="2573300"/>
                              <a:pt x="0" y="2580628"/>
                            </a:cubicBezTo>
                            <a:cubicBezTo>
                              <a:pt x="-44894" y="2460049"/>
                              <a:pt x="8738" y="2243926"/>
                              <a:pt x="0" y="2064502"/>
                            </a:cubicBezTo>
                            <a:cubicBezTo>
                              <a:pt x="-8738" y="1885078"/>
                              <a:pt x="35908" y="1692000"/>
                              <a:pt x="0" y="1574183"/>
                            </a:cubicBezTo>
                            <a:cubicBezTo>
                              <a:pt x="-35908" y="1456366"/>
                              <a:pt x="2535" y="1347275"/>
                              <a:pt x="0" y="1135476"/>
                            </a:cubicBezTo>
                            <a:cubicBezTo>
                              <a:pt x="-2535" y="923677"/>
                              <a:pt x="8821" y="786619"/>
                              <a:pt x="0" y="670963"/>
                            </a:cubicBezTo>
                            <a:cubicBezTo>
                              <a:pt x="-8821" y="555307"/>
                              <a:pt x="56176" y="271927"/>
                              <a:pt x="0" y="0"/>
                            </a:cubicBezTo>
                            <a:close/>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cxnSp>
          <p:nvCxnSpPr>
            <p:cNvPr id="302" name="Elbow Connector 188">
              <a:extLst>
                <a:ext uri="{FF2B5EF4-FFF2-40B4-BE49-F238E27FC236}">
                  <a16:creationId xmlns:a16="http://schemas.microsoft.com/office/drawing/2014/main" id="{34817C0E-AF7E-4370-8C33-3866733F5185}"/>
                </a:ext>
              </a:extLst>
            </p:cNvPr>
            <p:cNvCxnSpPr>
              <a:cxnSpLocks/>
              <a:endCxn id="321" idx="1"/>
            </p:cNvCxnSpPr>
            <p:nvPr/>
          </p:nvCxnSpPr>
          <p:spPr>
            <a:xfrm flipV="1">
              <a:off x="9070975" y="1911101"/>
              <a:ext cx="1200465" cy="731842"/>
            </a:xfrm>
            <a:prstGeom prst="bentConnector3">
              <a:avLst>
                <a:gd name="adj1" fmla="val 50000"/>
              </a:avLst>
            </a:prstGeom>
            <a:ln>
              <a:solidFill>
                <a:schemeClr val="tx1"/>
              </a:solidFill>
              <a:prstDash val="sys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03" name="Elbow Connector 168">
              <a:extLst>
                <a:ext uri="{FF2B5EF4-FFF2-40B4-BE49-F238E27FC236}">
                  <a16:creationId xmlns:a16="http://schemas.microsoft.com/office/drawing/2014/main" id="{27E30BCB-D63C-4B20-BE68-FD27AB9F23B2}"/>
                </a:ext>
              </a:extLst>
            </p:cNvPr>
            <p:cNvCxnSpPr>
              <a:cxnSpLocks/>
              <a:endCxn id="324" idx="1"/>
            </p:cNvCxnSpPr>
            <p:nvPr/>
          </p:nvCxnSpPr>
          <p:spPr>
            <a:xfrm>
              <a:off x="9070975" y="3260163"/>
              <a:ext cx="1206765" cy="176721"/>
            </a:xfrm>
            <a:prstGeom prst="bentConnector3">
              <a:avLst>
                <a:gd name="adj1" fmla="val 50000"/>
              </a:avLst>
            </a:prstGeom>
            <a:ln>
              <a:solidFill>
                <a:schemeClr val="tx1"/>
              </a:solidFill>
              <a:prstDash val="sys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01" name="Elbow Connector 173">
              <a:extLst>
                <a:ext uri="{FF2B5EF4-FFF2-40B4-BE49-F238E27FC236}">
                  <a16:creationId xmlns:a16="http://schemas.microsoft.com/office/drawing/2014/main" id="{79F78C5D-E93F-42C2-85C6-EAF634AF0ED3}"/>
                </a:ext>
              </a:extLst>
            </p:cNvPr>
            <p:cNvCxnSpPr>
              <a:cxnSpLocks/>
            </p:cNvCxnSpPr>
            <p:nvPr/>
          </p:nvCxnSpPr>
          <p:spPr>
            <a:xfrm flipV="1">
              <a:off x="9050177" y="2640464"/>
              <a:ext cx="1274604" cy="432760"/>
            </a:xfrm>
            <a:prstGeom prst="bentConnector3">
              <a:avLst>
                <a:gd name="adj1" fmla="val 69652"/>
              </a:avLst>
            </a:prstGeom>
            <a:ln>
              <a:solidFill>
                <a:schemeClr val="tx1"/>
              </a:solidFill>
              <a:prstDash val="sys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2" name="Picture 2" descr="A logo on a black background&#10;&#10;Description automatically generated">
            <a:extLst>
              <a:ext uri="{FF2B5EF4-FFF2-40B4-BE49-F238E27FC236}">
                <a16:creationId xmlns:a16="http://schemas.microsoft.com/office/drawing/2014/main" id="{1A63CDAC-F8CD-8FA3-1FFA-0EC799F18FB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6080580"/>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5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fade">
                                      <p:cBhvr>
                                        <p:cTn id="11" dur="500"/>
                                        <p:tgtEl>
                                          <p:spTgt spid="3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6"/>
                                        </p:tgtEl>
                                        <p:attrNameLst>
                                          <p:attrName>style.visibility</p:attrName>
                                        </p:attrNameLst>
                                      </p:cBhvr>
                                      <p:to>
                                        <p:strVal val="visible"/>
                                      </p:to>
                                    </p:set>
                                    <p:animEffect transition="in" filter="fade">
                                      <p:cBhvr>
                                        <p:cTn id="15" dur="500"/>
                                        <p:tgtEl>
                                          <p:spTgt spid="2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626B-5761-146E-5D52-8CBE84BFF52D}"/>
              </a:ext>
            </a:extLst>
          </p:cNvPr>
          <p:cNvSpPr>
            <a:spLocks noGrp="1"/>
          </p:cNvSpPr>
          <p:nvPr>
            <p:ph type="title"/>
          </p:nvPr>
        </p:nvSpPr>
        <p:spPr/>
        <p:txBody>
          <a:bodyPr/>
          <a:lstStyle/>
          <a:p>
            <a:r>
              <a:rPr lang="en-US"/>
              <a:t>Implementing platform engineering</a:t>
            </a:r>
          </a:p>
        </p:txBody>
      </p:sp>
    </p:spTree>
    <p:extLst>
      <p:ext uri="{BB962C8B-B14F-4D97-AF65-F5344CB8AC3E}">
        <p14:creationId xmlns:p14="http://schemas.microsoft.com/office/powerpoint/2010/main" val="16456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1F9A-71C6-4A6B-8CD4-E52927684F1F}"/>
              </a:ext>
            </a:extLst>
          </p:cNvPr>
          <p:cNvSpPr>
            <a:spLocks noGrp="1"/>
          </p:cNvSpPr>
          <p:nvPr>
            <p:ph type="title"/>
          </p:nvPr>
        </p:nvSpPr>
        <p:spPr>
          <a:xfrm>
            <a:off x="588263" y="457200"/>
            <a:ext cx="11018520" cy="861774"/>
          </a:xfrm>
        </p:spPr>
        <p:txBody>
          <a:bodyPr/>
          <a:lstStyle/>
          <a:p>
            <a:pPr marL="0" marR="0" lvl="0" indent="0" fontAlgn="auto">
              <a:spcAft>
                <a:spcPts val="0"/>
              </a:spcAft>
              <a:buClrTx/>
              <a:buSzTx/>
              <a:tabLst/>
              <a:defRPr/>
            </a:pPr>
            <a:r>
              <a:rPr lang="en-US" sz="2800">
                <a:latin typeface="Segoe UI Semibold"/>
              </a:rPr>
              <a:t>A few topics…</a:t>
            </a:r>
            <a:br>
              <a:rPr lang="en-US" sz="2800">
                <a:latin typeface="Segoe UI Semibold"/>
              </a:rPr>
            </a:br>
            <a:endParaRPr lang="en-US" sz="2800">
              <a:latin typeface="Segoe UI Semibold"/>
            </a:endParaRPr>
          </a:p>
        </p:txBody>
      </p:sp>
      <p:sp>
        <p:nvSpPr>
          <p:cNvPr id="4" name="TextBox 3">
            <a:extLst>
              <a:ext uri="{FF2B5EF4-FFF2-40B4-BE49-F238E27FC236}">
                <a16:creationId xmlns:a16="http://schemas.microsoft.com/office/drawing/2014/main" id="{699ADC28-A5DC-CEDD-92CC-77486629756F}"/>
              </a:ext>
            </a:extLst>
          </p:cNvPr>
          <p:cNvSpPr txBox="1"/>
          <p:nvPr/>
        </p:nvSpPr>
        <p:spPr>
          <a:xfrm>
            <a:off x="731520" y="1645777"/>
            <a:ext cx="10527030" cy="1791196"/>
          </a:xfrm>
          <a:prstGeom prst="rect">
            <a:avLst/>
          </a:prstGeom>
          <a:noFill/>
        </p:spPr>
        <p:txBody>
          <a:bodyPr wrap="square">
            <a:spAutoFit/>
          </a:bodyPr>
          <a:lstStyle/>
          <a:p>
            <a:pPr marL="285750" marR="0" lvl="0" indent="-285750" algn="l" defTabSz="914400" rtl="0" eaLnBrk="1" fontAlgn="auto" latinLnBrk="0" hangingPunct="1">
              <a:lnSpc>
                <a:spcPct val="91911"/>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Understand pain points, goals and objectives</a:t>
            </a:r>
          </a:p>
          <a:p>
            <a:pPr marL="285750" marR="0" lvl="0" indent="-285750" algn="l" defTabSz="914400" rtl="0" eaLnBrk="1" fontAlgn="auto" latinLnBrk="0" hangingPunct="1">
              <a:lnSpc>
                <a:spcPct val="91911"/>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a:p>
            <a:pPr marL="285750" marR="0" lvl="0" indent="-285750" algn="l" defTabSz="914400" rtl="0" eaLnBrk="1" fontAlgn="auto" latinLnBrk="0" hangingPunct="1">
              <a:lnSpc>
                <a:spcPct val="91911"/>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Share learnings &amp; some of Microsoft’s journey</a:t>
            </a:r>
            <a:br>
              <a:rPr kumimoji="0" lang="en-US" sz="24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br>
            <a:endParaRPr kumimoji="0" lang="en-US" sz="24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a:p>
            <a:pPr marL="285750" marR="0" lvl="0" indent="-285750" algn="l" defTabSz="914400" rtl="0" eaLnBrk="1" fontAlgn="auto" latinLnBrk="0" hangingPunct="1">
              <a:lnSpc>
                <a:spcPct val="91911"/>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Enabling “self-service with guardrails” </a:t>
            </a:r>
          </a:p>
        </p:txBody>
      </p:sp>
      <p:pic>
        <p:nvPicPr>
          <p:cNvPr id="1026" name="Picture 2" descr="A logo on a black background&#10;&#10;Description automatically generated">
            <a:extLst>
              <a:ext uri="{FF2B5EF4-FFF2-40B4-BE49-F238E27FC236}">
                <a16:creationId xmlns:a16="http://schemas.microsoft.com/office/drawing/2014/main" id="{65BA0DDA-3ED9-64C5-D474-2B2A98825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4795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38">
            <a:extLst>
              <a:ext uri="{FF2B5EF4-FFF2-40B4-BE49-F238E27FC236}">
                <a16:creationId xmlns:a16="http://schemas.microsoft.com/office/drawing/2014/main" id="{17A49F03-E050-52AF-DB59-8D3C280C37B0}"/>
              </a:ext>
              <a:ext uri="{C183D7F6-B498-43B3-948B-1728B52AA6E4}">
                <adec:decorative xmlns:adec="http://schemas.microsoft.com/office/drawing/2017/decorative" val="1"/>
              </a:ext>
            </a:extLst>
          </p:cNvPr>
          <p:cNvSpPr/>
          <p:nvPr/>
        </p:nvSpPr>
        <p:spPr bwMode="auto">
          <a:xfrm>
            <a:off x="685850" y="2393102"/>
            <a:ext cx="10453042" cy="3740998"/>
          </a:xfrm>
          <a:prstGeom prst="roundRect">
            <a:avLst>
              <a:gd name="adj" fmla="val 2688"/>
            </a:avLst>
          </a:prstGeom>
          <a:noFill/>
          <a:ln w="9525">
            <a:solidFill>
              <a:srgbClr val="886A9B"/>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3909">
                    <a:srgbClr val="FFFFFF"/>
                  </a:gs>
                  <a:gs pos="17264">
                    <a:srgbClr val="FFFFFF"/>
                  </a:gs>
                </a:gsLst>
                <a:lin ang="2700000" scaled="0"/>
              </a:gradFill>
              <a:effectLst/>
              <a:uLnTx/>
              <a:uFillTx/>
              <a:latin typeface="Segoe UI"/>
              <a:ea typeface="+mn-ea"/>
              <a:cs typeface="+mn-cs"/>
            </a:endParaRPr>
          </a:p>
        </p:txBody>
      </p:sp>
      <p:sp>
        <p:nvSpPr>
          <p:cNvPr id="3" name="Rounded Rectangle 15">
            <a:extLst>
              <a:ext uri="{FF2B5EF4-FFF2-40B4-BE49-F238E27FC236}">
                <a16:creationId xmlns:a16="http://schemas.microsoft.com/office/drawing/2014/main" id="{F1CA12F2-6ED7-4FE6-C9A7-A85CD4F3F565}"/>
              </a:ext>
              <a:ext uri="{C183D7F6-B498-43B3-948B-1728B52AA6E4}">
                <adec:decorative xmlns:adec="http://schemas.microsoft.com/office/drawing/2017/decorative" val="1"/>
              </a:ext>
            </a:extLst>
          </p:cNvPr>
          <p:cNvSpPr/>
          <p:nvPr/>
        </p:nvSpPr>
        <p:spPr bwMode="auto">
          <a:xfrm>
            <a:off x="840309" y="2569827"/>
            <a:ext cx="10144124" cy="1027031"/>
          </a:xfrm>
          <a:prstGeom prst="roundRect">
            <a:avLst>
              <a:gd name="adj" fmla="val 4666"/>
            </a:avLst>
          </a:prstGeom>
          <a:solidFill>
            <a:schemeClr val="bg2">
              <a:lumMod val="20000"/>
              <a:lumOff val="8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28485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lumMod val="75000"/>
                  </a:srgbClr>
                </a:solidFill>
                <a:effectLst/>
                <a:uLnTx/>
                <a:uFillTx/>
                <a:latin typeface="Segoe UI Semibold"/>
                <a:ea typeface="Segoe UI" panose="020B0502040204020203" pitchFamily="34" charset="0"/>
                <a:cs typeface="Segoe UI Semibold" panose="020B0502040204020203" pitchFamily="34" charset="0"/>
              </a:rPr>
              <a:t>Application </a:t>
            </a:r>
          </a:p>
          <a:p>
            <a:pPr marL="0" marR="0" lvl="0" indent="0" algn="l" defTabSz="28485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lumMod val="75000"/>
                  </a:srgbClr>
                </a:solidFill>
                <a:effectLst/>
                <a:uLnTx/>
                <a:uFillTx/>
                <a:latin typeface="Segoe UI Semibold"/>
                <a:ea typeface="Segoe UI" panose="020B0502040204020203" pitchFamily="34" charset="0"/>
                <a:cs typeface="Segoe UI Semibold" panose="020B0502040204020203" pitchFamily="34" charset="0"/>
              </a:rPr>
              <a:t>Templates</a:t>
            </a:r>
          </a:p>
        </p:txBody>
      </p:sp>
      <p:sp>
        <p:nvSpPr>
          <p:cNvPr id="4" name="Rounded Rectangle 15">
            <a:extLst>
              <a:ext uri="{FF2B5EF4-FFF2-40B4-BE49-F238E27FC236}">
                <a16:creationId xmlns:a16="http://schemas.microsoft.com/office/drawing/2014/main" id="{5B76DCAF-A97F-A74F-B8B1-8F4549A0237E}"/>
              </a:ext>
              <a:ext uri="{C183D7F6-B498-43B3-948B-1728B52AA6E4}">
                <adec:decorative xmlns:adec="http://schemas.microsoft.com/office/drawing/2017/decorative" val="1"/>
              </a:ext>
            </a:extLst>
          </p:cNvPr>
          <p:cNvSpPr/>
          <p:nvPr/>
        </p:nvSpPr>
        <p:spPr bwMode="auto">
          <a:xfrm>
            <a:off x="840309" y="3779904"/>
            <a:ext cx="10144124" cy="1027031"/>
          </a:xfrm>
          <a:prstGeom prst="roundRect">
            <a:avLst>
              <a:gd name="adj" fmla="val 4666"/>
            </a:avLst>
          </a:prstGeom>
          <a:solidFill>
            <a:schemeClr val="bg2">
              <a:lumMod val="20000"/>
              <a:lumOff val="8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28485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lumMod val="75000"/>
                  </a:srgbClr>
                </a:solidFill>
                <a:effectLst/>
                <a:uLnTx/>
                <a:uFillTx/>
                <a:latin typeface="Segoe UI Semibold"/>
                <a:ea typeface="Segoe UI" panose="020B0502040204020203" pitchFamily="34" charset="0"/>
                <a:cs typeface="Segoe UI Semibold" panose="020B0502040204020203" pitchFamily="34" charset="0"/>
              </a:rPr>
              <a:t>Application</a:t>
            </a:r>
          </a:p>
          <a:p>
            <a:pPr marL="0" marR="0" lvl="0" indent="0" algn="l" defTabSz="28485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lumMod val="75000"/>
                  </a:srgbClr>
                </a:solidFill>
                <a:effectLst/>
                <a:uLnTx/>
                <a:uFillTx/>
                <a:latin typeface="Segoe UI Semibold"/>
                <a:ea typeface="Segoe UI" panose="020B0502040204020203" pitchFamily="34" charset="0"/>
                <a:cs typeface="Segoe UI Semibold" panose="020B0502040204020203" pitchFamily="34" charset="0"/>
              </a:rPr>
              <a:t>Platform</a:t>
            </a:r>
          </a:p>
        </p:txBody>
      </p:sp>
      <p:sp>
        <p:nvSpPr>
          <p:cNvPr id="6" name="Rounded Rectangle 15">
            <a:extLst>
              <a:ext uri="{FF2B5EF4-FFF2-40B4-BE49-F238E27FC236}">
                <a16:creationId xmlns:a16="http://schemas.microsoft.com/office/drawing/2014/main" id="{62F7C88D-9E6D-5522-5D03-EA36A17DDADB}"/>
              </a:ext>
              <a:ext uri="{C183D7F6-B498-43B3-948B-1728B52AA6E4}">
                <adec:decorative xmlns:adec="http://schemas.microsoft.com/office/drawing/2017/decorative" val="1"/>
              </a:ext>
            </a:extLst>
          </p:cNvPr>
          <p:cNvSpPr/>
          <p:nvPr/>
        </p:nvSpPr>
        <p:spPr bwMode="auto">
          <a:xfrm>
            <a:off x="840309" y="4960162"/>
            <a:ext cx="10144124" cy="1027031"/>
          </a:xfrm>
          <a:prstGeom prst="roundRect">
            <a:avLst>
              <a:gd name="adj" fmla="val 4666"/>
            </a:avLst>
          </a:prstGeom>
          <a:solidFill>
            <a:schemeClr val="bg2">
              <a:lumMod val="20000"/>
              <a:lumOff val="8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28485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lumMod val="75000"/>
                  </a:srgbClr>
                </a:solidFill>
                <a:effectLst/>
                <a:uLnTx/>
                <a:uFillTx/>
                <a:latin typeface="Segoe UI Semibold"/>
                <a:ea typeface="Segoe UI" panose="020B0502040204020203" pitchFamily="34" charset="0"/>
                <a:cs typeface="Segoe UI Semibold" panose="020B0502040204020203" pitchFamily="34" charset="0"/>
              </a:rPr>
              <a:t>Engineering</a:t>
            </a:r>
          </a:p>
          <a:p>
            <a:pPr marL="0" marR="0" lvl="0" indent="0" algn="l" defTabSz="28485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3A5E">
                    <a:lumMod val="75000"/>
                  </a:srgbClr>
                </a:solidFill>
                <a:effectLst/>
                <a:uLnTx/>
                <a:uFillTx/>
                <a:latin typeface="Segoe UI Semibold"/>
                <a:ea typeface="Segoe UI" panose="020B0502040204020203" pitchFamily="34" charset="0"/>
                <a:cs typeface="Segoe UI Semibold" panose="020B0502040204020203" pitchFamily="34" charset="0"/>
              </a:rPr>
              <a:t>System</a:t>
            </a:r>
          </a:p>
        </p:txBody>
      </p:sp>
      <p:sp>
        <p:nvSpPr>
          <p:cNvPr id="7" name="Rectangle 154">
            <a:extLst>
              <a:ext uri="{FF2B5EF4-FFF2-40B4-BE49-F238E27FC236}">
                <a16:creationId xmlns:a16="http://schemas.microsoft.com/office/drawing/2014/main" id="{DDAF4584-5601-6DAA-FEBF-2EAA238808BD}"/>
              </a:ext>
            </a:extLst>
          </p:cNvPr>
          <p:cNvSpPr>
            <a:spLocks/>
          </p:cNvSpPr>
          <p:nvPr/>
        </p:nvSpPr>
        <p:spPr>
          <a:xfrm>
            <a:off x="3238797" y="2766272"/>
            <a:ext cx="788753" cy="634140"/>
          </a:xfrm>
          <a:prstGeom prst="roundRect">
            <a:avLst>
              <a:gd name="adj" fmla="val 7300"/>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Web consumer</a:t>
            </a:r>
          </a:p>
        </p:txBody>
      </p:sp>
      <p:sp>
        <p:nvSpPr>
          <p:cNvPr id="8" name="Rectangle 119">
            <a:extLst>
              <a:ext uri="{FF2B5EF4-FFF2-40B4-BE49-F238E27FC236}">
                <a16:creationId xmlns:a16="http://schemas.microsoft.com/office/drawing/2014/main" id="{27B5AF2F-814A-F824-2019-BEAEACB7E2E1}"/>
              </a:ext>
            </a:extLst>
          </p:cNvPr>
          <p:cNvSpPr>
            <a:spLocks/>
          </p:cNvSpPr>
          <p:nvPr/>
        </p:nvSpPr>
        <p:spPr>
          <a:xfrm>
            <a:off x="4211863" y="2764948"/>
            <a:ext cx="786707" cy="636788"/>
          </a:xfrm>
          <a:prstGeom prst="roundRect">
            <a:avLst>
              <a:gd name="adj" fmla="val 7279"/>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Web employee</a:t>
            </a:r>
          </a:p>
        </p:txBody>
      </p:sp>
      <p:sp>
        <p:nvSpPr>
          <p:cNvPr id="13" name="Rectangle 189">
            <a:extLst>
              <a:ext uri="{FF2B5EF4-FFF2-40B4-BE49-F238E27FC236}">
                <a16:creationId xmlns:a16="http://schemas.microsoft.com/office/drawing/2014/main" id="{2E12267A-25D4-9910-12F3-5F94F3D6E030}"/>
              </a:ext>
            </a:extLst>
          </p:cNvPr>
          <p:cNvSpPr>
            <a:spLocks/>
          </p:cNvSpPr>
          <p:nvPr/>
        </p:nvSpPr>
        <p:spPr>
          <a:xfrm>
            <a:off x="5182883" y="2764948"/>
            <a:ext cx="786707" cy="636788"/>
          </a:xfrm>
          <a:prstGeom prst="roundRect">
            <a:avLst>
              <a:gd name="adj" fmla="val 7300"/>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Mobile consumer</a:t>
            </a:r>
          </a:p>
        </p:txBody>
      </p:sp>
      <p:sp>
        <p:nvSpPr>
          <p:cNvPr id="14" name="Rectangle 181">
            <a:extLst>
              <a:ext uri="{FF2B5EF4-FFF2-40B4-BE49-F238E27FC236}">
                <a16:creationId xmlns:a16="http://schemas.microsoft.com/office/drawing/2014/main" id="{76C73B2B-CBC4-381F-C458-A4525BE99D21}"/>
              </a:ext>
            </a:extLst>
          </p:cNvPr>
          <p:cNvSpPr>
            <a:spLocks/>
          </p:cNvSpPr>
          <p:nvPr/>
        </p:nvSpPr>
        <p:spPr>
          <a:xfrm>
            <a:off x="6153903" y="2764948"/>
            <a:ext cx="786707" cy="636788"/>
          </a:xfrm>
          <a:prstGeom prst="roundRect">
            <a:avLst>
              <a:gd name="adj" fmla="val 7300"/>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Mobile employee</a:t>
            </a:r>
          </a:p>
        </p:txBody>
      </p:sp>
      <p:sp>
        <p:nvSpPr>
          <p:cNvPr id="19" name="Rectangle 192">
            <a:extLst>
              <a:ext uri="{FF2B5EF4-FFF2-40B4-BE49-F238E27FC236}">
                <a16:creationId xmlns:a16="http://schemas.microsoft.com/office/drawing/2014/main" id="{CD1F0E7F-1AC7-623C-505B-D7CE3E234049}"/>
              </a:ext>
            </a:extLst>
          </p:cNvPr>
          <p:cNvSpPr>
            <a:spLocks/>
          </p:cNvSpPr>
          <p:nvPr/>
        </p:nvSpPr>
        <p:spPr>
          <a:xfrm>
            <a:off x="7124923" y="2766272"/>
            <a:ext cx="796091" cy="634140"/>
          </a:xfrm>
          <a:prstGeom prst="roundRect">
            <a:avLst>
              <a:gd name="adj" fmla="val 7300"/>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AI/Data Science</a:t>
            </a:r>
          </a:p>
        </p:txBody>
      </p:sp>
      <p:sp>
        <p:nvSpPr>
          <p:cNvPr id="20" name="Rectangle 195">
            <a:extLst>
              <a:ext uri="{FF2B5EF4-FFF2-40B4-BE49-F238E27FC236}">
                <a16:creationId xmlns:a16="http://schemas.microsoft.com/office/drawing/2014/main" id="{F6E1A086-2F8C-9290-BC62-BC0825892201}"/>
              </a:ext>
            </a:extLst>
          </p:cNvPr>
          <p:cNvSpPr>
            <a:spLocks/>
          </p:cNvSpPr>
          <p:nvPr/>
        </p:nvSpPr>
        <p:spPr>
          <a:xfrm>
            <a:off x="8105327" y="2764948"/>
            <a:ext cx="786707" cy="636788"/>
          </a:xfrm>
          <a:prstGeom prst="roundRect">
            <a:avLst>
              <a:gd name="adj" fmla="val 7300"/>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Service</a:t>
            </a:r>
          </a:p>
        </p:txBody>
      </p:sp>
      <p:sp>
        <p:nvSpPr>
          <p:cNvPr id="21" name="Rectangle 184">
            <a:extLst>
              <a:ext uri="{FF2B5EF4-FFF2-40B4-BE49-F238E27FC236}">
                <a16:creationId xmlns:a16="http://schemas.microsoft.com/office/drawing/2014/main" id="{C3E37894-DD98-F196-7A1D-470E1008EDBE}"/>
              </a:ext>
            </a:extLst>
          </p:cNvPr>
          <p:cNvSpPr>
            <a:spLocks/>
          </p:cNvSpPr>
          <p:nvPr/>
        </p:nvSpPr>
        <p:spPr>
          <a:xfrm>
            <a:off x="9076347" y="2764948"/>
            <a:ext cx="786707" cy="636788"/>
          </a:xfrm>
          <a:prstGeom prst="roundRect">
            <a:avLst>
              <a:gd name="adj" fmla="val 7300"/>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IoT</a:t>
            </a:r>
          </a:p>
        </p:txBody>
      </p:sp>
      <p:sp>
        <p:nvSpPr>
          <p:cNvPr id="22" name="Rectangle 198">
            <a:extLst>
              <a:ext uri="{FF2B5EF4-FFF2-40B4-BE49-F238E27FC236}">
                <a16:creationId xmlns:a16="http://schemas.microsoft.com/office/drawing/2014/main" id="{3630189C-FC5A-9E15-E94B-48224E27EDEF}"/>
              </a:ext>
            </a:extLst>
          </p:cNvPr>
          <p:cNvSpPr/>
          <p:nvPr/>
        </p:nvSpPr>
        <p:spPr>
          <a:xfrm>
            <a:off x="10047367" y="2764948"/>
            <a:ext cx="786707" cy="636788"/>
          </a:xfrm>
          <a:prstGeom prst="roundRect">
            <a:avLst>
              <a:gd name="adj" fmla="val 7300"/>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t>
            </a:r>
          </a:p>
        </p:txBody>
      </p:sp>
      <p:cxnSp>
        <p:nvCxnSpPr>
          <p:cNvPr id="24" name="Straight Connector 23">
            <a:extLst>
              <a:ext uri="{FF2B5EF4-FFF2-40B4-BE49-F238E27FC236}">
                <a16:creationId xmlns:a16="http://schemas.microsoft.com/office/drawing/2014/main" id="{8AE0E9E5-1EB3-0376-C8C8-09582312D873}"/>
              </a:ext>
              <a:ext uri="{C183D7F6-B498-43B3-948B-1728B52AA6E4}">
                <adec:decorative xmlns:adec="http://schemas.microsoft.com/office/drawing/2017/decorative" val="1"/>
              </a:ext>
            </a:extLst>
          </p:cNvPr>
          <p:cNvCxnSpPr>
            <a:cxnSpLocks/>
          </p:cNvCxnSpPr>
          <p:nvPr/>
        </p:nvCxnSpPr>
        <p:spPr>
          <a:xfrm>
            <a:off x="2111366" y="2744788"/>
            <a:ext cx="0" cy="677108"/>
          </a:xfrm>
          <a:prstGeom prst="line">
            <a:avLst/>
          </a:prstGeom>
          <a:ln w="6350">
            <a:solidFill>
              <a:srgbClr val="091F2C">
                <a:alpha val="50000"/>
              </a:srgbClr>
            </a:solidFill>
          </a:ln>
        </p:spPr>
        <p:style>
          <a:lnRef idx="1">
            <a:schemeClr val="accent1"/>
          </a:lnRef>
          <a:fillRef idx="0">
            <a:schemeClr val="accent1"/>
          </a:fillRef>
          <a:effectRef idx="0">
            <a:schemeClr val="accent1"/>
          </a:effectRef>
          <a:fontRef idx="minor">
            <a:schemeClr val="tx1"/>
          </a:fontRef>
        </p:style>
      </p:cxnSp>
      <p:sp>
        <p:nvSpPr>
          <p:cNvPr id="25" name="Rectangle 119">
            <a:extLst>
              <a:ext uri="{FF2B5EF4-FFF2-40B4-BE49-F238E27FC236}">
                <a16:creationId xmlns:a16="http://schemas.microsoft.com/office/drawing/2014/main" id="{D22216E5-D22E-5290-2F16-BF04DC65DF9C}"/>
              </a:ext>
            </a:extLst>
          </p:cNvPr>
          <p:cNvSpPr>
            <a:spLocks/>
          </p:cNvSpPr>
          <p:nvPr/>
        </p:nvSpPr>
        <p:spPr>
          <a:xfrm>
            <a:off x="2102605" y="5068160"/>
            <a:ext cx="1221409" cy="751398"/>
          </a:xfrm>
          <a:prstGeom prst="roundRect">
            <a:avLst>
              <a:gd name="adj" fmla="val 6950"/>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lumMod val="40000"/>
                    <a:lumOff val="60000"/>
                  </a:srgbClr>
                </a:solidFill>
                <a:effectLst/>
                <a:uLnTx/>
                <a:uFillTx/>
                <a:latin typeface="Segoe UI Semibold"/>
                <a:ea typeface="+mn-ea"/>
                <a:cs typeface="Segoe UI Semibold" panose="020B0502040204020203" pitchFamily="34" charset="0"/>
              </a:rPr>
              <a:t>IC Dev</a:t>
            </a:r>
          </a:p>
        </p:txBody>
      </p:sp>
      <p:sp>
        <p:nvSpPr>
          <p:cNvPr id="26" name="Rectangle 119">
            <a:extLst>
              <a:ext uri="{FF2B5EF4-FFF2-40B4-BE49-F238E27FC236}">
                <a16:creationId xmlns:a16="http://schemas.microsoft.com/office/drawing/2014/main" id="{3A709874-4F2F-0BAA-0090-E4255137C98F}"/>
              </a:ext>
            </a:extLst>
          </p:cNvPr>
          <p:cNvSpPr>
            <a:spLocks/>
          </p:cNvSpPr>
          <p:nvPr/>
        </p:nvSpPr>
        <p:spPr>
          <a:xfrm>
            <a:off x="3440877" y="5068160"/>
            <a:ext cx="3690798" cy="751398"/>
          </a:xfrm>
          <a:prstGeom prst="roundRect">
            <a:avLst>
              <a:gd name="adj" fmla="val 10119"/>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lumMod val="40000"/>
                    <a:lumOff val="60000"/>
                  </a:srgbClr>
                </a:solidFill>
                <a:effectLst/>
                <a:uLnTx/>
                <a:uFillTx/>
                <a:latin typeface="Segoe UI Semibold"/>
                <a:ea typeface="+mn-ea"/>
                <a:cs typeface="Segoe UI Semibold" panose="020B0502040204020203" pitchFamily="34" charset="0"/>
              </a:rPr>
              <a:t>Collaboration</a:t>
            </a:r>
          </a:p>
          <a:p>
            <a:pPr marL="0" marR="0" lvl="0" indent="0" algn="ctr" defTabSz="28485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lumMod val="40000"/>
                  <a:lumOff val="60000"/>
                </a:srgbClr>
              </a:solidFill>
              <a:effectLst/>
              <a:uLnTx/>
              <a:uFillTx/>
              <a:latin typeface="Segoe UI"/>
              <a:ea typeface="+mn-ea"/>
              <a:cs typeface="Segoe UI Semibold" panose="020B0502040204020203" pitchFamily="34" charset="0"/>
            </a:endParaRPr>
          </a:p>
        </p:txBody>
      </p:sp>
      <p:grpSp>
        <p:nvGrpSpPr>
          <p:cNvPr id="27" name="Group 26">
            <a:extLst>
              <a:ext uri="{FF2B5EF4-FFF2-40B4-BE49-F238E27FC236}">
                <a16:creationId xmlns:a16="http://schemas.microsoft.com/office/drawing/2014/main" id="{CA03C8D4-82D2-B0AB-9F3F-9C411B24F2CE}"/>
              </a:ext>
              <a:ext uri="{C183D7F6-B498-43B3-948B-1728B52AA6E4}">
                <adec:decorative xmlns:adec="http://schemas.microsoft.com/office/drawing/2017/decorative" val="1"/>
              </a:ext>
            </a:extLst>
          </p:cNvPr>
          <p:cNvGrpSpPr/>
          <p:nvPr/>
        </p:nvGrpSpPr>
        <p:grpSpPr>
          <a:xfrm>
            <a:off x="3557852" y="5424208"/>
            <a:ext cx="3344714" cy="323165"/>
            <a:chOff x="3708651" y="7306011"/>
            <a:chExt cx="3344714" cy="323165"/>
          </a:xfrm>
        </p:grpSpPr>
        <p:sp>
          <p:nvSpPr>
            <p:cNvPr id="28" name="TextBox 27">
              <a:extLst>
                <a:ext uri="{FF2B5EF4-FFF2-40B4-BE49-F238E27FC236}">
                  <a16:creationId xmlns:a16="http://schemas.microsoft.com/office/drawing/2014/main" id="{E6850966-F67E-45F1-4E44-8D4D4E9DB8CE}"/>
                </a:ext>
              </a:extLst>
            </p:cNvPr>
            <p:cNvSpPr txBox="1"/>
            <p:nvPr/>
          </p:nvSpPr>
          <p:spPr>
            <a:xfrm>
              <a:off x="3708651" y="7306011"/>
              <a:ext cx="904094" cy="323165"/>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Source Code</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Control</a:t>
              </a:r>
            </a:p>
          </p:txBody>
        </p:sp>
        <p:sp>
          <p:nvSpPr>
            <p:cNvPr id="29" name="TextBox 28">
              <a:extLst>
                <a:ext uri="{FF2B5EF4-FFF2-40B4-BE49-F238E27FC236}">
                  <a16:creationId xmlns:a16="http://schemas.microsoft.com/office/drawing/2014/main" id="{CD3C458D-876B-5FF7-0752-617F5AA7FC39}"/>
                </a:ext>
              </a:extLst>
            </p:cNvPr>
            <p:cNvSpPr txBox="1"/>
            <p:nvPr/>
          </p:nvSpPr>
          <p:spPr>
            <a:xfrm>
              <a:off x="4931366" y="7306011"/>
              <a:ext cx="807913" cy="323165"/>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Sync &amp; Async</a:t>
              </a:r>
              <a:b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Collab</a:t>
              </a:r>
            </a:p>
          </p:txBody>
        </p:sp>
        <p:sp>
          <p:nvSpPr>
            <p:cNvPr id="30" name="TextBox 29">
              <a:extLst>
                <a:ext uri="{FF2B5EF4-FFF2-40B4-BE49-F238E27FC236}">
                  <a16:creationId xmlns:a16="http://schemas.microsoft.com/office/drawing/2014/main" id="{B2B2E2D9-4526-91E5-64A5-FAFF30025108}"/>
                </a:ext>
              </a:extLst>
            </p:cNvPr>
            <p:cNvSpPr txBox="1"/>
            <p:nvPr/>
          </p:nvSpPr>
          <p:spPr>
            <a:xfrm>
              <a:off x="6214994" y="7306011"/>
              <a:ext cx="838371" cy="323165"/>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Work Item &amp; </a:t>
              </a:r>
              <a:b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Issue Tracking</a:t>
              </a:r>
            </a:p>
          </p:txBody>
        </p:sp>
      </p:grpSp>
      <p:sp>
        <p:nvSpPr>
          <p:cNvPr id="31" name="TextBox 30">
            <a:extLst>
              <a:ext uri="{FF2B5EF4-FFF2-40B4-BE49-F238E27FC236}">
                <a16:creationId xmlns:a16="http://schemas.microsoft.com/office/drawing/2014/main" id="{79745B33-EF0A-1AFA-C6A1-D8450F1AD426}"/>
              </a:ext>
            </a:extLst>
          </p:cNvPr>
          <p:cNvSpPr txBox="1"/>
          <p:nvPr/>
        </p:nvSpPr>
        <p:spPr>
          <a:xfrm>
            <a:off x="2245529" y="5424208"/>
            <a:ext cx="935560" cy="323165"/>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IDE / Editor </a:t>
            </a:r>
            <a:b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Dev Box</a:t>
            </a:r>
          </a:p>
        </p:txBody>
      </p:sp>
      <p:sp>
        <p:nvSpPr>
          <p:cNvPr id="32" name="Rectangle 119">
            <a:extLst>
              <a:ext uri="{FF2B5EF4-FFF2-40B4-BE49-F238E27FC236}">
                <a16:creationId xmlns:a16="http://schemas.microsoft.com/office/drawing/2014/main" id="{DCB60B5F-8C48-2A56-DCAE-BDD87D4BAF8A}"/>
              </a:ext>
            </a:extLst>
          </p:cNvPr>
          <p:cNvSpPr>
            <a:spLocks/>
          </p:cNvSpPr>
          <p:nvPr/>
        </p:nvSpPr>
        <p:spPr>
          <a:xfrm>
            <a:off x="7248539" y="5068160"/>
            <a:ext cx="3594007" cy="751398"/>
          </a:xfrm>
          <a:prstGeom prst="roundRect">
            <a:avLst>
              <a:gd name="adj" fmla="val 7795"/>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lumMod val="40000"/>
                    <a:lumOff val="60000"/>
                  </a:srgbClr>
                </a:solidFill>
                <a:effectLst/>
                <a:uLnTx/>
                <a:uFillTx/>
                <a:latin typeface="Segoe UI Semibold"/>
                <a:ea typeface="+mn-ea"/>
                <a:cs typeface="Segoe UI Semibold"/>
              </a:rPr>
              <a:t>Continuous Integration &amp; Deployment</a:t>
            </a:r>
            <a:endParaRPr kumimoji="0" lang="en-US" sz="1800" b="0" i="0" u="none" strike="noStrike" kern="1200" cap="none" spc="0" normalizeH="0" baseline="0" noProof="0">
              <a:ln>
                <a:noFill/>
              </a:ln>
              <a:solidFill>
                <a:srgbClr val="0078D4">
                  <a:lumMod val="40000"/>
                  <a:lumOff val="60000"/>
                </a:srgbClr>
              </a:solidFill>
              <a:effectLst/>
              <a:uLnTx/>
              <a:uFillTx/>
              <a:latin typeface="Segoe UI Semibold"/>
              <a:ea typeface="+mn-ea"/>
              <a:cs typeface="+mn-cs"/>
            </a:endParaRPr>
          </a:p>
        </p:txBody>
      </p:sp>
      <p:sp>
        <p:nvSpPr>
          <p:cNvPr id="33" name="TextBox 32">
            <a:extLst>
              <a:ext uri="{FF2B5EF4-FFF2-40B4-BE49-F238E27FC236}">
                <a16:creationId xmlns:a16="http://schemas.microsoft.com/office/drawing/2014/main" id="{F174280B-B998-5E3C-A734-FAFB70D83524}"/>
              </a:ext>
            </a:extLst>
          </p:cNvPr>
          <p:cNvSpPr txBox="1"/>
          <p:nvPr/>
        </p:nvSpPr>
        <p:spPr>
          <a:xfrm>
            <a:off x="7559194" y="5401125"/>
            <a:ext cx="296555" cy="161583"/>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Build</a:t>
            </a:r>
          </a:p>
        </p:txBody>
      </p:sp>
      <p:sp>
        <p:nvSpPr>
          <p:cNvPr id="34" name="TextBox 33">
            <a:extLst>
              <a:ext uri="{FF2B5EF4-FFF2-40B4-BE49-F238E27FC236}">
                <a16:creationId xmlns:a16="http://schemas.microsoft.com/office/drawing/2014/main" id="{E281FBA8-C775-1DC1-EC4E-3624469634EC}"/>
              </a:ext>
            </a:extLst>
          </p:cNvPr>
          <p:cNvSpPr txBox="1"/>
          <p:nvPr/>
        </p:nvSpPr>
        <p:spPr>
          <a:xfrm>
            <a:off x="8330882" y="5401125"/>
            <a:ext cx="545021" cy="323165"/>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Security</a:t>
            </a:r>
            <a:b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Scanning</a:t>
            </a:r>
          </a:p>
        </p:txBody>
      </p:sp>
      <p:sp>
        <p:nvSpPr>
          <p:cNvPr id="35" name="TextBox 34">
            <a:extLst>
              <a:ext uri="{FF2B5EF4-FFF2-40B4-BE49-F238E27FC236}">
                <a16:creationId xmlns:a16="http://schemas.microsoft.com/office/drawing/2014/main" id="{ABBB31D7-E656-423D-E596-E8773054CF59}"/>
              </a:ext>
            </a:extLst>
          </p:cNvPr>
          <p:cNvSpPr txBox="1"/>
          <p:nvPr/>
        </p:nvSpPr>
        <p:spPr>
          <a:xfrm>
            <a:off x="9326856" y="5401125"/>
            <a:ext cx="243656" cy="161583"/>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Test</a:t>
            </a:r>
          </a:p>
        </p:txBody>
      </p:sp>
      <p:sp>
        <p:nvSpPr>
          <p:cNvPr id="36" name="TextBox 35">
            <a:extLst>
              <a:ext uri="{FF2B5EF4-FFF2-40B4-BE49-F238E27FC236}">
                <a16:creationId xmlns:a16="http://schemas.microsoft.com/office/drawing/2014/main" id="{8A447B45-10D1-4E20-49A5-C28AFF3581DE}"/>
              </a:ext>
            </a:extLst>
          </p:cNvPr>
          <p:cNvSpPr txBox="1"/>
          <p:nvPr/>
        </p:nvSpPr>
        <p:spPr>
          <a:xfrm>
            <a:off x="10084073" y="5401125"/>
            <a:ext cx="407163" cy="323165"/>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CD / </a:t>
            </a:r>
            <a:b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GitOps</a:t>
            </a:r>
          </a:p>
        </p:txBody>
      </p:sp>
      <p:sp>
        <p:nvSpPr>
          <p:cNvPr id="54" name="Rectangle 119">
            <a:extLst>
              <a:ext uri="{FF2B5EF4-FFF2-40B4-BE49-F238E27FC236}">
                <a16:creationId xmlns:a16="http://schemas.microsoft.com/office/drawing/2014/main" id="{049380C2-6214-27A0-DBE6-E7724D412E3A}"/>
              </a:ext>
            </a:extLst>
          </p:cNvPr>
          <p:cNvSpPr>
            <a:spLocks/>
          </p:cNvSpPr>
          <p:nvPr/>
        </p:nvSpPr>
        <p:spPr>
          <a:xfrm>
            <a:off x="7250826" y="3893441"/>
            <a:ext cx="2118259" cy="800399"/>
          </a:xfrm>
          <a:prstGeom prst="roundRect">
            <a:avLst>
              <a:gd name="adj" fmla="val 6929"/>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lumMod val="40000"/>
                    <a:lumOff val="60000"/>
                  </a:srgbClr>
                </a:solidFill>
                <a:effectLst/>
                <a:uLnTx/>
                <a:uFillTx/>
                <a:latin typeface="Segoe UI Semibold"/>
                <a:ea typeface="+mn-ea"/>
                <a:cs typeface="Segoe UI Semibold" panose="020B0502040204020203" pitchFamily="34" charset="0"/>
              </a:rPr>
              <a:t>Continuous Improvement</a:t>
            </a:r>
          </a:p>
        </p:txBody>
      </p:sp>
      <p:grpSp>
        <p:nvGrpSpPr>
          <p:cNvPr id="55" name="Group 54">
            <a:extLst>
              <a:ext uri="{FF2B5EF4-FFF2-40B4-BE49-F238E27FC236}">
                <a16:creationId xmlns:a16="http://schemas.microsoft.com/office/drawing/2014/main" id="{B6CBB3EC-5D45-0912-D26B-3E760F25978F}"/>
              </a:ext>
              <a:ext uri="{C183D7F6-B498-43B3-948B-1728B52AA6E4}">
                <adec:decorative xmlns:adec="http://schemas.microsoft.com/office/drawing/2017/decorative" val="1"/>
              </a:ext>
            </a:extLst>
          </p:cNvPr>
          <p:cNvGrpSpPr/>
          <p:nvPr/>
        </p:nvGrpSpPr>
        <p:grpSpPr>
          <a:xfrm>
            <a:off x="7467633" y="4246743"/>
            <a:ext cx="1599547" cy="323165"/>
            <a:chOff x="8514724" y="7785749"/>
            <a:chExt cx="1671496" cy="323165"/>
          </a:xfrm>
        </p:grpSpPr>
        <p:sp>
          <p:nvSpPr>
            <p:cNvPr id="56" name="TextBox 55">
              <a:extLst>
                <a:ext uri="{FF2B5EF4-FFF2-40B4-BE49-F238E27FC236}">
                  <a16:creationId xmlns:a16="http://schemas.microsoft.com/office/drawing/2014/main" id="{0BE58EF8-877C-C71D-3C8A-7B290EA2BDAA}"/>
                </a:ext>
              </a:extLst>
            </p:cNvPr>
            <p:cNvSpPr txBox="1"/>
            <p:nvPr/>
          </p:nvSpPr>
          <p:spPr>
            <a:xfrm>
              <a:off x="8514724" y="7785749"/>
              <a:ext cx="677230" cy="323165"/>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Usage Insights</a:t>
              </a:r>
            </a:p>
          </p:txBody>
        </p:sp>
        <p:sp>
          <p:nvSpPr>
            <p:cNvPr id="57" name="TextBox 56">
              <a:extLst>
                <a:ext uri="{FF2B5EF4-FFF2-40B4-BE49-F238E27FC236}">
                  <a16:creationId xmlns:a16="http://schemas.microsoft.com/office/drawing/2014/main" id="{91A78FD0-3D39-65B9-2E96-6DF1D4011FDF}"/>
                </a:ext>
              </a:extLst>
            </p:cNvPr>
            <p:cNvSpPr txBox="1"/>
            <p:nvPr/>
          </p:nvSpPr>
          <p:spPr>
            <a:xfrm>
              <a:off x="9491050" y="7785749"/>
              <a:ext cx="695170" cy="323165"/>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Observe &amp;</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Experiment</a:t>
              </a:r>
            </a:p>
          </p:txBody>
        </p:sp>
      </p:grpSp>
      <p:sp>
        <p:nvSpPr>
          <p:cNvPr id="60" name="TextBox 59">
            <a:extLst>
              <a:ext uri="{FF2B5EF4-FFF2-40B4-BE49-F238E27FC236}">
                <a16:creationId xmlns:a16="http://schemas.microsoft.com/office/drawing/2014/main" id="{B4978B48-3DCF-F0BD-F9EC-1FB779078F20}"/>
              </a:ext>
            </a:extLst>
          </p:cNvPr>
          <p:cNvSpPr txBox="1"/>
          <p:nvPr/>
        </p:nvSpPr>
        <p:spPr>
          <a:xfrm>
            <a:off x="2205058" y="2569826"/>
            <a:ext cx="847572" cy="1027031"/>
          </a:xfrm>
          <a:prstGeom prst="rect">
            <a:avLst/>
          </a:prstGeom>
          <a:noFill/>
        </p:spPr>
        <p:txBody>
          <a:bodyPr wrap="square" lIns="0" tIns="0" rIns="0" bIns="0" anchor="ctr" anchorCtr="0">
            <a:noAutofit/>
          </a:bodyPr>
          <a:lstStyle/>
          <a:p>
            <a:pPr marL="114300" marR="0" lvl="0" indent="-1143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91F2C"/>
                </a:solidFill>
                <a:effectLst/>
                <a:uLnTx/>
                <a:uFillTx/>
                <a:latin typeface="Segoe UI"/>
                <a:ea typeface="+mn-ea"/>
                <a:cs typeface="Helvetica" panose="020B0604020202020204" pitchFamily="34" charset="0"/>
              </a:rPr>
              <a:t>Languages</a:t>
            </a:r>
          </a:p>
          <a:p>
            <a:pPr marL="114300" marR="0" lvl="0" indent="-1143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91F2C"/>
                </a:solidFill>
                <a:effectLst/>
                <a:uLnTx/>
                <a:uFillTx/>
                <a:latin typeface="Segoe UI"/>
                <a:ea typeface="+mn-ea"/>
                <a:cs typeface="Helvetica" panose="020B0604020202020204" pitchFamily="34" charset="0"/>
              </a:rPr>
              <a:t>Source</a:t>
            </a:r>
          </a:p>
          <a:p>
            <a:pPr marL="114300" marR="0" lvl="0" indent="-1143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91F2C"/>
                </a:solidFill>
                <a:effectLst/>
                <a:uLnTx/>
                <a:uFillTx/>
                <a:latin typeface="Segoe UI"/>
                <a:ea typeface="+mn-ea"/>
                <a:cs typeface="Helvetica" panose="020B0604020202020204" pitchFamily="34" charset="0"/>
              </a:rPr>
              <a:t>APIs </a:t>
            </a:r>
          </a:p>
          <a:p>
            <a:pPr marL="114300" marR="0" lvl="0" indent="-1143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91F2C"/>
                </a:solidFill>
                <a:effectLst/>
                <a:uLnTx/>
                <a:uFillTx/>
                <a:latin typeface="Segoe UI"/>
                <a:ea typeface="+mn-ea"/>
                <a:cs typeface="Helvetica" panose="020B0604020202020204" pitchFamily="34" charset="0"/>
              </a:rPr>
              <a:t>Resources</a:t>
            </a:r>
          </a:p>
          <a:p>
            <a:pPr marL="114300" marR="0" lvl="0" indent="-1143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91F2C"/>
                </a:solidFill>
                <a:effectLst/>
                <a:uLnTx/>
                <a:uFillTx/>
                <a:latin typeface="Segoe UI"/>
                <a:ea typeface="+mn-ea"/>
                <a:cs typeface="Helvetica" panose="020B0604020202020204" pitchFamily="34" charset="0"/>
              </a:rPr>
              <a:t>Pipelines</a:t>
            </a:r>
          </a:p>
        </p:txBody>
      </p:sp>
      <p:sp>
        <p:nvSpPr>
          <p:cNvPr id="23" name="Rectangle 119">
            <a:extLst>
              <a:ext uri="{FF2B5EF4-FFF2-40B4-BE49-F238E27FC236}">
                <a16:creationId xmlns:a16="http://schemas.microsoft.com/office/drawing/2014/main" id="{703679E8-A366-D815-C6F1-157EC466F6EA}"/>
              </a:ext>
            </a:extLst>
          </p:cNvPr>
          <p:cNvSpPr>
            <a:spLocks/>
          </p:cNvSpPr>
          <p:nvPr/>
        </p:nvSpPr>
        <p:spPr>
          <a:xfrm>
            <a:off x="2102605" y="3886327"/>
            <a:ext cx="2205017" cy="800399"/>
          </a:xfrm>
          <a:prstGeom prst="roundRect">
            <a:avLst>
              <a:gd name="adj" fmla="val 6929"/>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lumMod val="40000"/>
                    <a:lumOff val="60000"/>
                  </a:srgbClr>
                </a:solidFill>
                <a:effectLst/>
                <a:uLnTx/>
                <a:uFillTx/>
                <a:latin typeface="Segoe UI Semibold"/>
                <a:ea typeface="+mn-ea"/>
                <a:cs typeface="Segoe UI Semibold" panose="020B0502040204020203" pitchFamily="34" charset="0"/>
              </a:rPr>
              <a:t>Runtime</a:t>
            </a:r>
          </a:p>
        </p:txBody>
      </p:sp>
      <p:sp>
        <p:nvSpPr>
          <p:cNvPr id="61" name="TextBox 60">
            <a:extLst>
              <a:ext uri="{FF2B5EF4-FFF2-40B4-BE49-F238E27FC236}">
                <a16:creationId xmlns:a16="http://schemas.microsoft.com/office/drawing/2014/main" id="{FBE36AF8-CC13-788F-2A02-A789D5710F86}"/>
              </a:ext>
            </a:extLst>
          </p:cNvPr>
          <p:cNvSpPr txBox="1"/>
          <p:nvPr/>
        </p:nvSpPr>
        <p:spPr>
          <a:xfrm>
            <a:off x="2285849" y="4207941"/>
            <a:ext cx="1120500" cy="323165"/>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Compute, Network</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Storage</a:t>
            </a:r>
          </a:p>
        </p:txBody>
      </p:sp>
      <p:sp>
        <p:nvSpPr>
          <p:cNvPr id="68" name="TextBox 67">
            <a:extLst>
              <a:ext uri="{FF2B5EF4-FFF2-40B4-BE49-F238E27FC236}">
                <a16:creationId xmlns:a16="http://schemas.microsoft.com/office/drawing/2014/main" id="{7D998D08-A6DD-C56B-6450-125F314B6261}"/>
              </a:ext>
            </a:extLst>
          </p:cNvPr>
          <p:cNvSpPr txBox="1"/>
          <p:nvPr/>
        </p:nvSpPr>
        <p:spPr>
          <a:xfrm>
            <a:off x="3737779" y="4215464"/>
            <a:ext cx="352661" cy="323165"/>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K8s &amp;</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PaaS</a:t>
            </a:r>
          </a:p>
        </p:txBody>
      </p:sp>
      <p:sp>
        <p:nvSpPr>
          <p:cNvPr id="70" name="Rectangle 119">
            <a:extLst>
              <a:ext uri="{FF2B5EF4-FFF2-40B4-BE49-F238E27FC236}">
                <a16:creationId xmlns:a16="http://schemas.microsoft.com/office/drawing/2014/main" id="{BD7075F0-BCFD-6C57-0D67-27EEA802152D}"/>
              </a:ext>
            </a:extLst>
          </p:cNvPr>
          <p:cNvSpPr>
            <a:spLocks/>
          </p:cNvSpPr>
          <p:nvPr/>
        </p:nvSpPr>
        <p:spPr>
          <a:xfrm>
            <a:off x="4418518" y="3893441"/>
            <a:ext cx="2721412" cy="800399"/>
          </a:xfrm>
          <a:prstGeom prst="roundRect">
            <a:avLst>
              <a:gd name="adj" fmla="val 6929"/>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lumMod val="40000"/>
                    <a:lumOff val="60000"/>
                  </a:srgbClr>
                </a:solidFill>
                <a:effectLst/>
                <a:uLnTx/>
                <a:uFillTx/>
                <a:latin typeface="Segoe UI Semibold"/>
                <a:ea typeface="+mn-ea"/>
                <a:cs typeface="Segoe UI Semibold" panose="020B0502040204020203" pitchFamily="34" charset="0"/>
              </a:rPr>
              <a:t>Security &amp; Governance</a:t>
            </a:r>
          </a:p>
        </p:txBody>
      </p:sp>
      <p:sp>
        <p:nvSpPr>
          <p:cNvPr id="71" name="TextBox 70">
            <a:extLst>
              <a:ext uri="{FF2B5EF4-FFF2-40B4-BE49-F238E27FC236}">
                <a16:creationId xmlns:a16="http://schemas.microsoft.com/office/drawing/2014/main" id="{48C2DD0E-695B-CC1C-D31E-F7D929DED1EA}"/>
              </a:ext>
            </a:extLst>
          </p:cNvPr>
          <p:cNvSpPr txBox="1"/>
          <p:nvPr/>
        </p:nvSpPr>
        <p:spPr>
          <a:xfrm>
            <a:off x="4619983" y="4241197"/>
            <a:ext cx="569067" cy="323165"/>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Identity</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Secrets</a:t>
            </a:r>
          </a:p>
        </p:txBody>
      </p:sp>
      <p:sp>
        <p:nvSpPr>
          <p:cNvPr id="72" name="TextBox 71">
            <a:extLst>
              <a:ext uri="{FF2B5EF4-FFF2-40B4-BE49-F238E27FC236}">
                <a16:creationId xmlns:a16="http://schemas.microsoft.com/office/drawing/2014/main" id="{5635C0A7-F2CD-7737-A845-1D023EF21C9C}"/>
              </a:ext>
            </a:extLst>
          </p:cNvPr>
          <p:cNvSpPr txBox="1"/>
          <p:nvPr/>
        </p:nvSpPr>
        <p:spPr>
          <a:xfrm>
            <a:off x="5490798" y="4246743"/>
            <a:ext cx="471283" cy="323165"/>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Policies</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RBAC</a:t>
            </a:r>
          </a:p>
        </p:txBody>
      </p:sp>
      <p:sp>
        <p:nvSpPr>
          <p:cNvPr id="73" name="TextBox 72">
            <a:extLst>
              <a:ext uri="{FF2B5EF4-FFF2-40B4-BE49-F238E27FC236}">
                <a16:creationId xmlns:a16="http://schemas.microsoft.com/office/drawing/2014/main" id="{3A5D76FA-4A22-E572-C024-92071F5D243B}"/>
              </a:ext>
            </a:extLst>
          </p:cNvPr>
          <p:cNvSpPr txBox="1"/>
          <p:nvPr/>
        </p:nvSpPr>
        <p:spPr>
          <a:xfrm>
            <a:off x="6216639" y="4236311"/>
            <a:ext cx="735779" cy="323165"/>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Compliance </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Auditing</a:t>
            </a:r>
          </a:p>
        </p:txBody>
      </p:sp>
      <p:sp>
        <p:nvSpPr>
          <p:cNvPr id="74" name="Rectangle 119">
            <a:extLst>
              <a:ext uri="{FF2B5EF4-FFF2-40B4-BE49-F238E27FC236}">
                <a16:creationId xmlns:a16="http://schemas.microsoft.com/office/drawing/2014/main" id="{D2589D57-B80C-D8F9-E5E4-6B32616DD7CA}"/>
              </a:ext>
            </a:extLst>
          </p:cNvPr>
          <p:cNvSpPr>
            <a:spLocks/>
          </p:cNvSpPr>
          <p:nvPr/>
        </p:nvSpPr>
        <p:spPr>
          <a:xfrm>
            <a:off x="9479980" y="3893441"/>
            <a:ext cx="1367645" cy="800399"/>
          </a:xfrm>
          <a:prstGeom prst="roundRect">
            <a:avLst>
              <a:gd name="adj" fmla="val 6929"/>
            </a:avLst>
          </a:prstGeom>
          <a:solidFill>
            <a:schemeClr val="bg2"/>
          </a:solidFill>
          <a:ln w="12700" cap="flat">
            <a:noFill/>
            <a:prstDash val="solid"/>
            <a:miter/>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lumMod val="40000"/>
                    <a:lumOff val="60000"/>
                  </a:srgbClr>
                </a:solidFill>
                <a:effectLst/>
                <a:uLnTx/>
                <a:uFillTx/>
                <a:latin typeface="Segoe UI Semibold"/>
                <a:ea typeface="+mn-ea"/>
                <a:cs typeface="Segoe UI Semibold" panose="020B0502040204020203" pitchFamily="34" charset="0"/>
              </a:rPr>
              <a:t>Ops</a:t>
            </a:r>
          </a:p>
        </p:txBody>
      </p:sp>
      <p:sp>
        <p:nvSpPr>
          <p:cNvPr id="75" name="TextBox 74">
            <a:extLst>
              <a:ext uri="{FF2B5EF4-FFF2-40B4-BE49-F238E27FC236}">
                <a16:creationId xmlns:a16="http://schemas.microsoft.com/office/drawing/2014/main" id="{FD11CEB2-631C-0F0C-DF71-497FC9131A73}"/>
              </a:ext>
            </a:extLst>
          </p:cNvPr>
          <p:cNvSpPr txBox="1"/>
          <p:nvPr/>
        </p:nvSpPr>
        <p:spPr>
          <a:xfrm>
            <a:off x="9484865" y="4241197"/>
            <a:ext cx="1284469" cy="323165"/>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Monitoring </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Incident Mgmt</a:t>
            </a:r>
          </a:p>
        </p:txBody>
      </p:sp>
      <p:sp>
        <p:nvSpPr>
          <p:cNvPr id="39" name="Title 1">
            <a:extLst>
              <a:ext uri="{FF2B5EF4-FFF2-40B4-BE49-F238E27FC236}">
                <a16:creationId xmlns:a16="http://schemas.microsoft.com/office/drawing/2014/main" id="{85F71D20-A96A-F88F-15F1-1D1864F22B20}"/>
              </a:ext>
            </a:extLst>
          </p:cNvPr>
          <p:cNvSpPr txBox="1">
            <a:spLocks noGrp="1"/>
          </p:cNvSpPr>
          <p:nvPr>
            <p:ph type="title" idx="4294967295"/>
          </p:nvPr>
        </p:nvSpPr>
        <p:spPr>
          <a:xfrm>
            <a:off x="771285" y="940564"/>
            <a:ext cx="11018520" cy="4828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tx1"/>
                </a:solidFill>
                <a:effectLst/>
                <a:uLnTx/>
                <a:uFillTx/>
                <a:latin typeface="+mj-lt"/>
                <a:ea typeface="+mn-ea"/>
                <a:cs typeface="Segoe UI" pitchFamily="34" charset="0"/>
              </a:rPr>
              <a:t>Key aspects of an</a:t>
            </a:r>
            <a:br>
              <a:rPr kumimoji="0" lang="en-US" sz="3200" b="0" i="0" u="none" strike="noStrike" kern="1200" cap="none" spc="-50" normalizeH="0" baseline="0" noProof="0">
                <a:ln w="3175">
                  <a:noFill/>
                </a:ln>
                <a:solidFill>
                  <a:schemeClr val="tx1"/>
                </a:solidFill>
                <a:effectLst/>
                <a:uLnTx/>
                <a:uFillTx/>
                <a:latin typeface="+mj-lt"/>
                <a:ea typeface="+mn-ea"/>
                <a:cs typeface="Segoe UI" pitchFamily="34" charset="0"/>
              </a:rPr>
            </a:br>
            <a:r>
              <a:rPr kumimoji="0" lang="en-US" sz="3200" b="0" i="0" u="none" strike="noStrike" kern="1200" cap="none" spc="-50" normalizeH="0" baseline="0" noProof="0">
                <a:ln w="3175">
                  <a:noFill/>
                </a:ln>
                <a:solidFill>
                  <a:schemeClr val="tx1"/>
                </a:solidFill>
                <a:effectLst/>
                <a:uLnTx/>
                <a:uFillTx/>
                <a:latin typeface="+mj-lt"/>
                <a:ea typeface="+mn-ea"/>
                <a:cs typeface="Segoe UI" pitchFamily="34" charset="0"/>
              </a:rPr>
              <a:t>Engineering Platform</a:t>
            </a:r>
          </a:p>
        </p:txBody>
      </p:sp>
      <p:sp>
        <p:nvSpPr>
          <p:cNvPr id="41" name="Microsoft Confidential">
            <a:extLst>
              <a:ext uri="{FF2B5EF4-FFF2-40B4-BE49-F238E27FC236}">
                <a16:creationId xmlns:a16="http://schemas.microsoft.com/office/drawing/2014/main" id="{45A29D13-C40F-DB61-4D69-F22BDC5211D5}"/>
              </a:ext>
              <a:ext uri="{C183D7F6-B498-43B3-948B-1728B52AA6E4}">
                <adec:decorative xmlns:adec="http://schemas.microsoft.com/office/drawing/2017/decorative" val="1"/>
              </a:ext>
            </a:extLst>
          </p:cNvPr>
          <p:cNvSpPr txBox="1"/>
          <p:nvPr/>
        </p:nvSpPr>
        <p:spPr>
          <a:xfrm>
            <a:off x="4084320" y="6517900"/>
            <a:ext cx="4023360" cy="217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1" tIns="45711" rIns="45711" bIns="45711" anchor="ctr">
            <a:spAutoFit/>
          </a:bodyPr>
          <a:lstStyle>
            <a:lvl1pPr algn="ctr">
              <a:defRPr sz="1000">
                <a:solidFill>
                  <a:srgbClr val="FFFFFF"/>
                </a:solidFill>
              </a:defRPr>
            </a:lvl1pPr>
          </a:lstStyle>
          <a:p>
            <a:pPr marL="0" marR="0" lvl="0" indent="0" algn="ctr" defTabSz="914225"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B1B3B3"/>
                </a:solidFill>
                <a:effectLst/>
                <a:uLnTx/>
                <a:uFillTx/>
                <a:latin typeface="Segoe UI"/>
                <a:ea typeface="Calibri"/>
                <a:cs typeface="Calibri"/>
                <a:sym typeface="Calibri"/>
              </a:rPr>
              <a:t>MICROSOFT CONFIDENTIAL</a:t>
            </a:r>
          </a:p>
        </p:txBody>
      </p:sp>
      <p:grpSp>
        <p:nvGrpSpPr>
          <p:cNvPr id="16" name="Group 15">
            <a:extLst>
              <a:ext uri="{FF2B5EF4-FFF2-40B4-BE49-F238E27FC236}">
                <a16:creationId xmlns:a16="http://schemas.microsoft.com/office/drawing/2014/main" id="{061157E4-5E37-0545-32B4-607C5B63CEAA}"/>
              </a:ext>
              <a:ext uri="{C183D7F6-B498-43B3-948B-1728B52AA6E4}">
                <adec:decorative xmlns:adec="http://schemas.microsoft.com/office/drawing/2017/decorative" val="1"/>
              </a:ext>
            </a:extLst>
          </p:cNvPr>
          <p:cNvGrpSpPr/>
          <p:nvPr/>
        </p:nvGrpSpPr>
        <p:grpSpPr>
          <a:xfrm>
            <a:off x="5901338" y="870807"/>
            <a:ext cx="5670902" cy="1832435"/>
            <a:chOff x="5901338" y="870807"/>
            <a:chExt cx="5670902" cy="1832435"/>
          </a:xfrm>
        </p:grpSpPr>
        <p:sp>
          <p:nvSpPr>
            <p:cNvPr id="82" name="Arrow: Curved Down 81">
              <a:extLst>
                <a:ext uri="{FF2B5EF4-FFF2-40B4-BE49-F238E27FC236}">
                  <a16:creationId xmlns:a16="http://schemas.microsoft.com/office/drawing/2014/main" id="{E27A1F87-E382-471D-D3C8-70A23FB2980D}"/>
                </a:ext>
              </a:extLst>
            </p:cNvPr>
            <p:cNvSpPr/>
            <p:nvPr/>
          </p:nvSpPr>
          <p:spPr bwMode="auto">
            <a:xfrm rot="5621459">
              <a:off x="10968154" y="2099156"/>
              <a:ext cx="828625" cy="379547"/>
            </a:xfrm>
            <a:prstGeom prst="curvedDownArrow">
              <a:avLst/>
            </a:prstGeom>
            <a:solidFill>
              <a:srgbClr val="886A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8B1B8244-4219-0CE7-DF98-6A4325FC0D04}"/>
                </a:ext>
              </a:extLst>
            </p:cNvPr>
            <p:cNvGrpSpPr/>
            <p:nvPr/>
          </p:nvGrpSpPr>
          <p:grpSpPr>
            <a:xfrm>
              <a:off x="6041598" y="1277575"/>
              <a:ext cx="4999583" cy="812810"/>
              <a:chOff x="6187659" y="1277575"/>
              <a:chExt cx="4999583" cy="812810"/>
            </a:xfrm>
          </p:grpSpPr>
          <p:sp>
            <p:nvSpPr>
              <p:cNvPr id="10" name="TextBox 9">
                <a:extLst>
                  <a:ext uri="{FF2B5EF4-FFF2-40B4-BE49-F238E27FC236}">
                    <a16:creationId xmlns:a16="http://schemas.microsoft.com/office/drawing/2014/main" id="{B9E9AF8D-9D3B-F309-6FFB-6EC5141FC2A8}"/>
                  </a:ext>
                </a:extLst>
              </p:cNvPr>
              <p:cNvSpPr txBox="1">
                <a:spLocks/>
              </p:cNvSpPr>
              <p:nvPr/>
            </p:nvSpPr>
            <p:spPr>
              <a:xfrm>
                <a:off x="7225865" y="1628720"/>
                <a:ext cx="970201" cy="461665"/>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Orchestration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&amp; automation</a:t>
                </a:r>
              </a:p>
            </p:txBody>
          </p:sp>
          <p:pic>
            <p:nvPicPr>
              <p:cNvPr id="11" name="Graphic 10" descr="Gears outline">
                <a:extLst>
                  <a:ext uri="{FF2B5EF4-FFF2-40B4-BE49-F238E27FC236}">
                    <a16:creationId xmlns:a16="http://schemas.microsoft.com/office/drawing/2014/main" id="{3BAFF71E-CEA6-B7E6-0E50-F3B6DB3F53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2515" y="1284704"/>
                <a:ext cx="356901" cy="356898"/>
              </a:xfrm>
              <a:prstGeom prst="rect">
                <a:avLst/>
              </a:prstGeom>
              <a:effectLst/>
            </p:spPr>
          </p:pic>
          <p:pic>
            <p:nvPicPr>
              <p:cNvPr id="9" name="Graphic 8" descr="Users outline">
                <a:extLst>
                  <a:ext uri="{FF2B5EF4-FFF2-40B4-BE49-F238E27FC236}">
                    <a16:creationId xmlns:a16="http://schemas.microsoft.com/office/drawing/2014/main" id="{81EF87D8-94C5-37B5-1E34-A1C5203947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26606" y="1277575"/>
                <a:ext cx="331129" cy="371156"/>
              </a:xfrm>
              <a:prstGeom prst="rect">
                <a:avLst/>
              </a:prstGeom>
              <a:effectLst/>
            </p:spPr>
          </p:pic>
          <p:sp>
            <p:nvSpPr>
              <p:cNvPr id="38" name="TextBox 37">
                <a:extLst>
                  <a:ext uri="{FF2B5EF4-FFF2-40B4-BE49-F238E27FC236}">
                    <a16:creationId xmlns:a16="http://schemas.microsoft.com/office/drawing/2014/main" id="{1B4E7963-0684-A0CD-4A32-A577AD58A75D}"/>
                  </a:ext>
                </a:extLst>
              </p:cNvPr>
              <p:cNvSpPr txBox="1">
                <a:spLocks/>
              </p:cNvSpPr>
              <p:nvPr/>
            </p:nvSpPr>
            <p:spPr>
              <a:xfrm>
                <a:off x="6187659" y="1628720"/>
                <a:ext cx="809023"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identity</a:t>
                </a:r>
              </a:p>
            </p:txBody>
          </p:sp>
          <p:sp>
            <p:nvSpPr>
              <p:cNvPr id="42" name="TextBox 41">
                <a:extLst>
                  <a:ext uri="{FF2B5EF4-FFF2-40B4-BE49-F238E27FC236}">
                    <a16:creationId xmlns:a16="http://schemas.microsoft.com/office/drawing/2014/main" id="{6F4765A1-D215-540E-665A-72E56BFF1C67}"/>
                  </a:ext>
                </a:extLst>
              </p:cNvPr>
              <p:cNvSpPr txBox="1">
                <a:spLocks/>
              </p:cNvSpPr>
              <p:nvPr/>
            </p:nvSpPr>
            <p:spPr>
              <a:xfrm>
                <a:off x="9666602" y="1628720"/>
                <a:ext cx="748257"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insights</a:t>
                </a:r>
              </a:p>
            </p:txBody>
          </p:sp>
          <p:pic>
            <p:nvPicPr>
              <p:cNvPr id="12" name="Graphic 11" descr="Bar chart with solid fill">
                <a:extLst>
                  <a:ext uri="{FF2B5EF4-FFF2-40B4-BE49-F238E27FC236}">
                    <a16:creationId xmlns:a16="http://schemas.microsoft.com/office/drawing/2014/main" id="{616D763A-224D-BDD1-E838-92C9DDF5BBEF}"/>
                  </a:ext>
                </a:extLst>
              </p:cNvPr>
              <p:cNvPicPr>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9885758" y="1317449"/>
                <a:ext cx="309944" cy="291409"/>
              </a:xfrm>
              <a:prstGeom prst="rect">
                <a:avLst/>
              </a:prstGeom>
              <a:effectLst/>
            </p:spPr>
          </p:pic>
          <p:pic>
            <p:nvPicPr>
              <p:cNvPr id="15" name="Graphic 14" descr="Network outline">
                <a:extLst>
                  <a:ext uri="{FF2B5EF4-FFF2-40B4-BE49-F238E27FC236}">
                    <a16:creationId xmlns:a16="http://schemas.microsoft.com/office/drawing/2014/main" id="{B10E4089-B9D2-1461-DF14-ACE56872EB8E}"/>
                  </a:ext>
                </a:extLst>
              </p:cNvPr>
              <p:cNvPicPr>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40032" y="1305541"/>
                <a:ext cx="335275" cy="315225"/>
              </a:xfrm>
              <a:prstGeom prst="rect">
                <a:avLst/>
              </a:prstGeom>
              <a:effectLst/>
            </p:spPr>
          </p:pic>
          <p:sp>
            <p:nvSpPr>
              <p:cNvPr id="44" name="TextBox 43">
                <a:extLst>
                  <a:ext uri="{FF2B5EF4-FFF2-40B4-BE49-F238E27FC236}">
                    <a16:creationId xmlns:a16="http://schemas.microsoft.com/office/drawing/2014/main" id="{29201B26-B125-9FA7-661D-03844BD5ED12}"/>
                  </a:ext>
                </a:extLst>
              </p:cNvPr>
              <p:cNvSpPr txBox="1">
                <a:spLocks/>
              </p:cNvSpPr>
              <p:nvPr/>
            </p:nvSpPr>
            <p:spPr>
              <a:xfrm>
                <a:off x="8502723" y="1628720"/>
                <a:ext cx="1009892" cy="461665"/>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Component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API catalog</a:t>
                </a:r>
              </a:p>
            </p:txBody>
          </p:sp>
          <p:pic>
            <p:nvPicPr>
              <p:cNvPr id="64" name="Graphic 63" descr="Porthole with solid fill">
                <a:extLst>
                  <a:ext uri="{FF2B5EF4-FFF2-40B4-BE49-F238E27FC236}">
                    <a16:creationId xmlns:a16="http://schemas.microsoft.com/office/drawing/2014/main" id="{DD41C912-1E46-F622-CD52-B27B1BBB66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669008" y="1297589"/>
                <a:ext cx="331129" cy="331129"/>
              </a:xfrm>
              <a:prstGeom prst="rect">
                <a:avLst/>
              </a:prstGeom>
              <a:effectLst/>
            </p:spPr>
          </p:pic>
          <p:sp>
            <p:nvSpPr>
              <p:cNvPr id="65" name="TextBox 64">
                <a:extLst>
                  <a:ext uri="{FF2B5EF4-FFF2-40B4-BE49-F238E27FC236}">
                    <a16:creationId xmlns:a16="http://schemas.microsoft.com/office/drawing/2014/main" id="{559978E5-2289-07D4-4240-79667EC462E6}"/>
                  </a:ext>
                </a:extLst>
              </p:cNvPr>
              <p:cNvSpPr txBox="1">
                <a:spLocks/>
              </p:cNvSpPr>
              <p:nvPr/>
            </p:nvSpPr>
            <p:spPr>
              <a:xfrm>
                <a:off x="10481902" y="1628720"/>
                <a:ext cx="705340"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UX</a:t>
                </a:r>
              </a:p>
            </p:txBody>
          </p:sp>
        </p:grpSp>
        <p:sp>
          <p:nvSpPr>
            <p:cNvPr id="48" name="Rectangle: Rounded Corners 47">
              <a:extLst>
                <a:ext uri="{FF2B5EF4-FFF2-40B4-BE49-F238E27FC236}">
                  <a16:creationId xmlns:a16="http://schemas.microsoft.com/office/drawing/2014/main" id="{1F672240-19F7-28FB-59DC-8ED7AB63CAFF}"/>
                </a:ext>
              </a:extLst>
            </p:cNvPr>
            <p:cNvSpPr>
              <a:spLocks/>
            </p:cNvSpPr>
            <p:nvPr/>
          </p:nvSpPr>
          <p:spPr bwMode="auto">
            <a:xfrm>
              <a:off x="5901338" y="870807"/>
              <a:ext cx="5237553" cy="1384641"/>
            </a:xfrm>
            <a:prstGeom prst="roundRect">
              <a:avLst>
                <a:gd name="adj" fmla="val 10259"/>
              </a:avLst>
            </a:prstGeom>
            <a:noFill/>
            <a:ln w="9525" cap="flat" cmpd="sng" algn="ctr">
              <a:solidFill>
                <a:srgbClr val="886A9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89642" tIns="41292" rIns="89642" bIns="164815"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2" name="TextBox 51">
              <a:extLst>
                <a:ext uri="{FF2B5EF4-FFF2-40B4-BE49-F238E27FC236}">
                  <a16:creationId xmlns:a16="http://schemas.microsoft.com/office/drawing/2014/main" id="{74107D99-332C-DE87-67BE-5FC2690D0957}"/>
                </a:ext>
              </a:extLst>
            </p:cNvPr>
            <p:cNvSpPr txBox="1"/>
            <p:nvPr/>
          </p:nvSpPr>
          <p:spPr>
            <a:xfrm>
              <a:off x="5928862" y="958410"/>
              <a:ext cx="523755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598"/>
                </a:spcAft>
                <a:buClr>
                  <a:srgbClr val="D59DFF"/>
                </a:buClr>
                <a:buSzPct val="100000"/>
                <a:buFontTx/>
                <a:buNone/>
                <a:tabLst/>
                <a:defRPr/>
              </a:pPr>
              <a:r>
                <a:rPr kumimoji="0" lang="en-US" sz="1200" b="0" i="0" u="none" strike="noStrike" kern="1200" cap="none" spc="0" normalizeH="0" baseline="0" noProof="0">
                  <a:ln>
                    <a:noFill/>
                  </a:ln>
                  <a:solidFill>
                    <a:srgbClr val="D59EFF"/>
                  </a:solidFill>
                  <a:effectLst/>
                  <a:uLnTx/>
                  <a:uFillTx/>
                  <a:latin typeface="Segoe UI Semibold"/>
                  <a:ea typeface="+mn-ea"/>
                  <a:cs typeface="Segoe UI Semibold" panose="020B0502040204020203" pitchFamily="34" charset="0"/>
                </a:rPr>
                <a:t>Developer self-service capabilities</a:t>
              </a:r>
            </a:p>
          </p:txBody>
        </p:sp>
      </p:grpSp>
    </p:spTree>
    <p:extLst>
      <p:ext uri="{BB962C8B-B14F-4D97-AF65-F5344CB8AC3E}">
        <p14:creationId xmlns:p14="http://schemas.microsoft.com/office/powerpoint/2010/main" val="123713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B5DBF43D-76C4-0793-2E5B-B8CDB5BC1223}"/>
              </a:ext>
              <a:ext uri="{C183D7F6-B498-43B3-948B-1728B52AA6E4}">
                <adec:decorative xmlns:adec="http://schemas.microsoft.com/office/drawing/2017/decorative" val="1"/>
              </a:ext>
            </a:extLst>
          </p:cNvPr>
          <p:cNvGrpSpPr/>
          <p:nvPr/>
        </p:nvGrpSpPr>
        <p:grpSpPr>
          <a:xfrm>
            <a:off x="1420394" y="1198127"/>
            <a:ext cx="9358301" cy="4461745"/>
            <a:chOff x="1263349" y="1445135"/>
            <a:chExt cx="9358301" cy="4461745"/>
          </a:xfrm>
        </p:grpSpPr>
        <p:sp>
          <p:nvSpPr>
            <p:cNvPr id="4" name="Google Shape;621;p38">
              <a:extLst>
                <a:ext uri="{FF2B5EF4-FFF2-40B4-BE49-F238E27FC236}">
                  <a16:creationId xmlns:a16="http://schemas.microsoft.com/office/drawing/2014/main" id="{39724FE4-FE82-E6D4-E244-F01A8A4D4729}"/>
                </a:ext>
              </a:extLst>
            </p:cNvPr>
            <p:cNvSpPr/>
            <p:nvPr/>
          </p:nvSpPr>
          <p:spPr>
            <a:xfrm>
              <a:off x="6092895" y="3714353"/>
              <a:ext cx="1428557" cy="1527622"/>
            </a:xfrm>
            <a:custGeom>
              <a:avLst/>
              <a:gdLst/>
              <a:ahLst/>
              <a:cxnLst/>
              <a:rect l="l" t="t" r="r" b="b"/>
              <a:pathLst>
                <a:path w="27630" h="29546" extrusionOk="0">
                  <a:moveTo>
                    <a:pt x="11338" y="1"/>
                  </a:moveTo>
                  <a:cubicBezTo>
                    <a:pt x="7933" y="4743"/>
                    <a:pt x="4225" y="9788"/>
                    <a:pt x="0" y="14712"/>
                  </a:cubicBezTo>
                  <a:cubicBezTo>
                    <a:pt x="1976" y="17083"/>
                    <a:pt x="4377" y="19849"/>
                    <a:pt x="6870" y="22402"/>
                  </a:cubicBezTo>
                  <a:cubicBezTo>
                    <a:pt x="9362" y="24925"/>
                    <a:pt x="11976" y="27296"/>
                    <a:pt x="14712" y="29545"/>
                  </a:cubicBezTo>
                  <a:lnTo>
                    <a:pt x="27630" y="16658"/>
                  </a:lnTo>
                  <a:cubicBezTo>
                    <a:pt x="24833" y="14560"/>
                    <a:pt x="22219" y="12220"/>
                    <a:pt x="19757" y="9728"/>
                  </a:cubicBezTo>
                  <a:cubicBezTo>
                    <a:pt x="16748" y="6688"/>
                    <a:pt x="13952" y="3436"/>
                    <a:pt x="11338" y="1"/>
                  </a:cubicBezTo>
                  <a:close/>
                </a:path>
              </a:pathLst>
            </a:custGeom>
            <a:solidFill>
              <a:srgbClr val="237AA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Google Shape;622;p38">
              <a:extLst>
                <a:ext uri="{FF2B5EF4-FFF2-40B4-BE49-F238E27FC236}">
                  <a16:creationId xmlns:a16="http://schemas.microsoft.com/office/drawing/2014/main" id="{0161E261-374A-3102-CDA7-108AC416AFAD}"/>
                </a:ext>
              </a:extLst>
            </p:cNvPr>
            <p:cNvSpPr/>
            <p:nvPr/>
          </p:nvSpPr>
          <p:spPr>
            <a:xfrm>
              <a:off x="6845579" y="4564534"/>
              <a:ext cx="3155703" cy="1329599"/>
            </a:xfrm>
            <a:custGeom>
              <a:avLst/>
              <a:gdLst/>
              <a:ahLst/>
              <a:cxnLst/>
              <a:rect l="l" t="t" r="r" b="b"/>
              <a:pathLst>
                <a:path w="61035" h="25716" extrusionOk="0">
                  <a:moveTo>
                    <a:pt x="48299" y="1"/>
                  </a:moveTo>
                  <a:cubicBezTo>
                    <a:pt x="43740" y="4803"/>
                    <a:pt x="37387" y="7509"/>
                    <a:pt x="30761" y="7509"/>
                  </a:cubicBezTo>
                  <a:cubicBezTo>
                    <a:pt x="24530" y="7509"/>
                    <a:pt x="18299" y="4256"/>
                    <a:pt x="12949" y="214"/>
                  </a:cubicBezTo>
                  <a:lnTo>
                    <a:pt x="9514" y="3618"/>
                  </a:lnTo>
                  <a:lnTo>
                    <a:pt x="3161" y="2949"/>
                  </a:lnTo>
                  <a:lnTo>
                    <a:pt x="4013" y="9120"/>
                  </a:lnTo>
                  <a:lnTo>
                    <a:pt x="0" y="13101"/>
                  </a:lnTo>
                  <a:cubicBezTo>
                    <a:pt x="10304" y="21460"/>
                    <a:pt x="20578" y="25716"/>
                    <a:pt x="30730" y="25716"/>
                  </a:cubicBezTo>
                  <a:cubicBezTo>
                    <a:pt x="30767" y="25716"/>
                    <a:pt x="30804" y="25716"/>
                    <a:pt x="30841" y="25716"/>
                  </a:cubicBezTo>
                  <a:cubicBezTo>
                    <a:pt x="42230" y="25716"/>
                    <a:pt x="53127" y="21038"/>
                    <a:pt x="61035" y="12797"/>
                  </a:cubicBezTo>
                  <a:lnTo>
                    <a:pt x="48299" y="1"/>
                  </a:lnTo>
                  <a:close/>
                </a:path>
              </a:pathLst>
            </a:custGeom>
            <a:solidFill>
              <a:srgbClr val="237AA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Google Shape;623;p38">
              <a:extLst>
                <a:ext uri="{FF2B5EF4-FFF2-40B4-BE49-F238E27FC236}">
                  <a16:creationId xmlns:a16="http://schemas.microsoft.com/office/drawing/2014/main" id="{7832DE43-272B-9AB8-1E98-D8EAF2EBBE9B}"/>
                </a:ext>
              </a:extLst>
            </p:cNvPr>
            <p:cNvSpPr/>
            <p:nvPr/>
          </p:nvSpPr>
          <p:spPr>
            <a:xfrm>
              <a:off x="9328244" y="2119032"/>
              <a:ext cx="1293406" cy="3129024"/>
            </a:xfrm>
            <a:custGeom>
              <a:avLst/>
              <a:gdLst/>
              <a:ahLst/>
              <a:cxnLst/>
              <a:rect l="l" t="t" r="r" b="b"/>
              <a:pathLst>
                <a:path w="25016" h="60519" extrusionOk="0">
                  <a:moveTo>
                    <a:pt x="12857" y="1"/>
                  </a:moveTo>
                  <a:lnTo>
                    <a:pt x="61" y="12737"/>
                  </a:lnTo>
                  <a:cubicBezTo>
                    <a:pt x="669" y="13314"/>
                    <a:pt x="1186" y="13952"/>
                    <a:pt x="1702" y="14621"/>
                  </a:cubicBezTo>
                  <a:cubicBezTo>
                    <a:pt x="9453" y="24530"/>
                    <a:pt x="8724" y="38634"/>
                    <a:pt x="0" y="47722"/>
                  </a:cubicBezTo>
                  <a:lnTo>
                    <a:pt x="3100" y="50853"/>
                  </a:lnTo>
                  <a:lnTo>
                    <a:pt x="1824" y="57783"/>
                  </a:lnTo>
                  <a:lnTo>
                    <a:pt x="9605" y="57357"/>
                  </a:lnTo>
                  <a:lnTo>
                    <a:pt x="12736" y="60518"/>
                  </a:lnTo>
                  <a:cubicBezTo>
                    <a:pt x="20578" y="52403"/>
                    <a:pt x="24985" y="41552"/>
                    <a:pt x="24985" y="30275"/>
                  </a:cubicBezTo>
                  <a:cubicBezTo>
                    <a:pt x="25016" y="19940"/>
                    <a:pt x="21368" y="9910"/>
                    <a:pt x="14681" y="2037"/>
                  </a:cubicBezTo>
                  <a:cubicBezTo>
                    <a:pt x="13982" y="1156"/>
                    <a:pt x="13648" y="791"/>
                    <a:pt x="12857" y="1"/>
                  </a:cubicBezTo>
                  <a:close/>
                </a:path>
              </a:pathLst>
            </a:custGeom>
            <a:solidFill>
              <a:schemeClr val="bg1">
                <a:lumMod val="50000"/>
                <a:lumOff val="5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 name="Google Shape;624;p38">
              <a:extLst>
                <a:ext uri="{FF2B5EF4-FFF2-40B4-BE49-F238E27FC236}">
                  <a16:creationId xmlns:a16="http://schemas.microsoft.com/office/drawing/2014/main" id="{3071B95D-FED0-A4B5-C01E-54E7A46CEF04}"/>
                </a:ext>
              </a:extLst>
            </p:cNvPr>
            <p:cNvGrpSpPr/>
            <p:nvPr/>
          </p:nvGrpSpPr>
          <p:grpSpPr>
            <a:xfrm>
              <a:off x="6834773" y="1445135"/>
              <a:ext cx="3155755" cy="1332701"/>
              <a:chOff x="4871328" y="1040133"/>
              <a:chExt cx="1402760" cy="592397"/>
            </a:xfrm>
            <a:solidFill>
              <a:schemeClr val="accent3">
                <a:lumMod val="40000"/>
                <a:lumOff val="60000"/>
              </a:schemeClr>
            </a:solidFill>
          </p:grpSpPr>
          <p:sp>
            <p:nvSpPr>
              <p:cNvPr id="83" name="Google Shape;625;p38">
                <a:extLst>
                  <a:ext uri="{FF2B5EF4-FFF2-40B4-BE49-F238E27FC236}">
                    <a16:creationId xmlns:a16="http://schemas.microsoft.com/office/drawing/2014/main" id="{EA4416A5-135B-B320-EE70-C3C2EFDECB74}"/>
                  </a:ext>
                </a:extLst>
              </p:cNvPr>
              <p:cNvSpPr/>
              <p:nvPr/>
            </p:nvSpPr>
            <p:spPr>
              <a:xfrm>
                <a:off x="4871328" y="1040133"/>
                <a:ext cx="1402760" cy="592397"/>
              </a:xfrm>
              <a:custGeom>
                <a:avLst/>
                <a:gdLst/>
                <a:ahLst/>
                <a:cxnLst/>
                <a:rect l="l" t="t" r="r" b="b"/>
                <a:pathLst>
                  <a:path w="61036" h="25776" extrusionOk="0">
                    <a:moveTo>
                      <a:pt x="30761" y="0"/>
                    </a:moveTo>
                    <a:cubicBezTo>
                      <a:pt x="20639" y="0"/>
                      <a:pt x="10305" y="4195"/>
                      <a:pt x="0" y="12554"/>
                    </a:cubicBezTo>
                    <a:lnTo>
                      <a:pt x="12888" y="25472"/>
                    </a:lnTo>
                    <a:cubicBezTo>
                      <a:pt x="18273" y="21448"/>
                      <a:pt x="24472" y="18237"/>
                      <a:pt x="30643" y="18237"/>
                    </a:cubicBezTo>
                    <a:cubicBezTo>
                      <a:pt x="30672" y="18237"/>
                      <a:pt x="30702" y="18237"/>
                      <a:pt x="30731" y="18238"/>
                    </a:cubicBezTo>
                    <a:cubicBezTo>
                      <a:pt x="37357" y="18238"/>
                      <a:pt x="43710" y="20973"/>
                      <a:pt x="48269" y="25776"/>
                    </a:cubicBezTo>
                    <a:lnTo>
                      <a:pt x="61035" y="13040"/>
                    </a:lnTo>
                    <a:cubicBezTo>
                      <a:pt x="53132" y="4742"/>
                      <a:pt x="42190" y="31"/>
                      <a:pt x="30761" y="0"/>
                    </a:cubicBezTo>
                    <a:close/>
                  </a:path>
                </a:pathLst>
              </a:custGeom>
              <a:solidFill>
                <a:srgbClr val="6DC0F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Google Shape;626;p38">
                <a:extLst>
                  <a:ext uri="{FF2B5EF4-FFF2-40B4-BE49-F238E27FC236}">
                    <a16:creationId xmlns:a16="http://schemas.microsoft.com/office/drawing/2014/main" id="{91C55EE0-46A1-6A07-73F7-A2C6D263029D}"/>
                  </a:ext>
                </a:extLst>
              </p:cNvPr>
              <p:cNvSpPr/>
              <p:nvPr/>
            </p:nvSpPr>
            <p:spPr>
              <a:xfrm>
                <a:off x="5981327" y="1345439"/>
                <a:ext cx="235433" cy="236835"/>
              </a:xfrm>
              <a:custGeom>
                <a:avLst/>
                <a:gdLst/>
                <a:ahLst/>
                <a:cxnLst/>
                <a:rect l="l" t="t" r="r" b="b"/>
                <a:pathLst>
                  <a:path w="10244" h="10305" extrusionOk="0">
                    <a:moveTo>
                      <a:pt x="9301" y="1"/>
                    </a:moveTo>
                    <a:lnTo>
                      <a:pt x="0" y="8785"/>
                    </a:lnTo>
                    <a:lnTo>
                      <a:pt x="10244" y="10305"/>
                    </a:lnTo>
                    <a:lnTo>
                      <a:pt x="9301" y="1"/>
                    </a:lnTo>
                    <a:close/>
                  </a:path>
                </a:pathLst>
              </a:custGeom>
              <a:solidFill>
                <a:srgbClr val="6DC0F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oogle Shape;627;p38">
              <a:extLst>
                <a:ext uri="{FF2B5EF4-FFF2-40B4-BE49-F238E27FC236}">
                  <a16:creationId xmlns:a16="http://schemas.microsoft.com/office/drawing/2014/main" id="{252CEBAA-9797-9C9B-2CB0-9A7CAD2F739A}"/>
                </a:ext>
              </a:extLst>
            </p:cNvPr>
            <p:cNvGrpSpPr/>
            <p:nvPr/>
          </p:nvGrpSpPr>
          <p:grpSpPr>
            <a:xfrm>
              <a:off x="4582697" y="2092781"/>
              <a:ext cx="2919989" cy="3168319"/>
              <a:chOff x="3870309" y="1334270"/>
              <a:chExt cx="1297960" cy="1408345"/>
            </a:xfrm>
            <a:solidFill>
              <a:srgbClr val="9E82D0"/>
            </a:solidFill>
          </p:grpSpPr>
          <p:sp>
            <p:nvSpPr>
              <p:cNvPr id="81" name="Google Shape;628;p38">
                <a:extLst>
                  <a:ext uri="{FF2B5EF4-FFF2-40B4-BE49-F238E27FC236}">
                    <a16:creationId xmlns:a16="http://schemas.microsoft.com/office/drawing/2014/main" id="{ED6B886A-D3E3-060B-E852-EC4C3C377F2D}"/>
                  </a:ext>
                </a:extLst>
              </p:cNvPr>
              <p:cNvSpPr/>
              <p:nvPr/>
            </p:nvSpPr>
            <p:spPr>
              <a:xfrm>
                <a:off x="3870309" y="1334270"/>
                <a:ext cx="1297960" cy="1408345"/>
              </a:xfrm>
              <a:custGeom>
                <a:avLst/>
                <a:gdLst/>
                <a:ahLst/>
                <a:cxnLst/>
                <a:rect l="l" t="t" r="r" b="b"/>
                <a:pathLst>
                  <a:path w="56476" h="61279" extrusionOk="0">
                    <a:moveTo>
                      <a:pt x="43588" y="1"/>
                    </a:moveTo>
                    <a:cubicBezTo>
                      <a:pt x="25047" y="15350"/>
                      <a:pt x="20183" y="32767"/>
                      <a:pt x="0" y="48360"/>
                    </a:cubicBezTo>
                    <a:lnTo>
                      <a:pt x="12858" y="61278"/>
                    </a:lnTo>
                    <a:cubicBezTo>
                      <a:pt x="34469" y="45898"/>
                      <a:pt x="44500" y="20913"/>
                      <a:pt x="56476" y="12919"/>
                    </a:cubicBezTo>
                    <a:lnTo>
                      <a:pt x="43588" y="1"/>
                    </a:lnTo>
                    <a:close/>
                  </a:path>
                </a:pathLst>
              </a:custGeom>
              <a:solidFill>
                <a:schemeClr val="accent1">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Google Shape;629;p38">
                <a:extLst>
                  <a:ext uri="{FF2B5EF4-FFF2-40B4-BE49-F238E27FC236}">
                    <a16:creationId xmlns:a16="http://schemas.microsoft.com/office/drawing/2014/main" id="{4BC004A1-46B3-EA6B-D5EB-C0398587C1B0}"/>
                  </a:ext>
                </a:extLst>
              </p:cNvPr>
              <p:cNvSpPr/>
              <p:nvPr/>
            </p:nvSpPr>
            <p:spPr>
              <a:xfrm>
                <a:off x="4869926" y="1397148"/>
                <a:ext cx="236835" cy="236122"/>
              </a:xfrm>
              <a:custGeom>
                <a:avLst/>
                <a:gdLst/>
                <a:ahLst/>
                <a:cxnLst/>
                <a:rect l="l" t="t" r="r" b="b"/>
                <a:pathLst>
                  <a:path w="10305" h="10274" extrusionOk="0">
                    <a:moveTo>
                      <a:pt x="10305" y="0"/>
                    </a:moveTo>
                    <a:lnTo>
                      <a:pt x="1" y="1094"/>
                    </a:lnTo>
                    <a:lnTo>
                      <a:pt x="8937" y="10274"/>
                    </a:lnTo>
                    <a:lnTo>
                      <a:pt x="10305" y="0"/>
                    </a:lnTo>
                    <a:close/>
                  </a:path>
                </a:pathLst>
              </a:custGeom>
              <a:solidFill>
                <a:schemeClr val="accent1">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Google Shape;630;p38">
              <a:extLst>
                <a:ext uri="{FF2B5EF4-FFF2-40B4-BE49-F238E27FC236}">
                  <a16:creationId xmlns:a16="http://schemas.microsoft.com/office/drawing/2014/main" id="{D6D2705E-D2F4-C1E8-1265-0D0C3EBA7C66}"/>
                </a:ext>
              </a:extLst>
            </p:cNvPr>
            <p:cNvSpPr/>
            <p:nvPr/>
          </p:nvSpPr>
          <p:spPr>
            <a:xfrm>
              <a:off x="2096313" y="4575680"/>
              <a:ext cx="3155755" cy="1331200"/>
            </a:xfrm>
            <a:custGeom>
              <a:avLst/>
              <a:gdLst/>
              <a:ahLst/>
              <a:cxnLst/>
              <a:rect l="l" t="t" r="r" b="b"/>
              <a:pathLst>
                <a:path w="61036" h="25747" extrusionOk="0">
                  <a:moveTo>
                    <a:pt x="12767" y="1"/>
                  </a:moveTo>
                  <a:lnTo>
                    <a:pt x="1" y="12737"/>
                  </a:lnTo>
                  <a:cubicBezTo>
                    <a:pt x="7904" y="21004"/>
                    <a:pt x="18846" y="25716"/>
                    <a:pt x="30275" y="25746"/>
                  </a:cubicBezTo>
                  <a:cubicBezTo>
                    <a:pt x="40397" y="25746"/>
                    <a:pt x="50731" y="21551"/>
                    <a:pt x="61035" y="13193"/>
                  </a:cubicBezTo>
                  <a:lnTo>
                    <a:pt x="57266" y="9424"/>
                  </a:lnTo>
                  <a:lnTo>
                    <a:pt x="58026" y="3679"/>
                  </a:lnTo>
                  <a:lnTo>
                    <a:pt x="58026" y="3679"/>
                  </a:lnTo>
                  <a:lnTo>
                    <a:pt x="52129" y="4287"/>
                  </a:lnTo>
                  <a:lnTo>
                    <a:pt x="48147" y="305"/>
                  </a:lnTo>
                  <a:cubicBezTo>
                    <a:pt x="42793" y="4298"/>
                    <a:pt x="36564" y="7509"/>
                    <a:pt x="30362" y="7509"/>
                  </a:cubicBezTo>
                  <a:cubicBezTo>
                    <a:pt x="30333" y="7509"/>
                    <a:pt x="30304" y="7509"/>
                    <a:pt x="30275" y="7509"/>
                  </a:cubicBezTo>
                  <a:cubicBezTo>
                    <a:pt x="23649" y="7478"/>
                    <a:pt x="17326" y="4773"/>
                    <a:pt x="12767"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Google Shape;631;p38">
              <a:extLst>
                <a:ext uri="{FF2B5EF4-FFF2-40B4-BE49-F238E27FC236}">
                  <a16:creationId xmlns:a16="http://schemas.microsoft.com/office/drawing/2014/main" id="{1A0417AC-B4B7-60CE-D84E-1B7A12F79280}"/>
                </a:ext>
              </a:extLst>
            </p:cNvPr>
            <p:cNvSpPr/>
            <p:nvPr/>
          </p:nvSpPr>
          <p:spPr>
            <a:xfrm>
              <a:off x="1263349" y="2103817"/>
              <a:ext cx="1500891" cy="3128972"/>
            </a:xfrm>
            <a:custGeom>
              <a:avLst/>
              <a:gdLst/>
              <a:ahLst/>
              <a:cxnLst/>
              <a:rect l="l" t="t" r="r" b="b"/>
              <a:pathLst>
                <a:path w="29029" h="60518" extrusionOk="0">
                  <a:moveTo>
                    <a:pt x="16262" y="0"/>
                  </a:moveTo>
                  <a:cubicBezTo>
                    <a:pt x="31" y="16870"/>
                    <a:pt x="1" y="43557"/>
                    <a:pt x="16202" y="60518"/>
                  </a:cubicBezTo>
                  <a:lnTo>
                    <a:pt x="19576" y="57144"/>
                  </a:lnTo>
                  <a:lnTo>
                    <a:pt x="25867" y="57904"/>
                  </a:lnTo>
                  <a:lnTo>
                    <a:pt x="25867" y="57904"/>
                  </a:lnTo>
                  <a:lnTo>
                    <a:pt x="25138" y="51612"/>
                  </a:lnTo>
                  <a:lnTo>
                    <a:pt x="28968" y="47782"/>
                  </a:lnTo>
                  <a:cubicBezTo>
                    <a:pt x="24439" y="43071"/>
                    <a:pt x="21946" y="36779"/>
                    <a:pt x="21977" y="30244"/>
                  </a:cubicBezTo>
                  <a:cubicBezTo>
                    <a:pt x="21946" y="23739"/>
                    <a:pt x="24500" y="17447"/>
                    <a:pt x="29029" y="12766"/>
                  </a:cubicBezTo>
                  <a:lnTo>
                    <a:pt x="16262"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Google Shape;632;p38">
              <a:extLst>
                <a:ext uri="{FF2B5EF4-FFF2-40B4-BE49-F238E27FC236}">
                  <a16:creationId xmlns:a16="http://schemas.microsoft.com/office/drawing/2014/main" id="{89470FD3-D259-2D1F-41A4-6CE11B209320}"/>
                </a:ext>
              </a:extLst>
            </p:cNvPr>
            <p:cNvSpPr/>
            <p:nvPr/>
          </p:nvSpPr>
          <p:spPr>
            <a:xfrm>
              <a:off x="2097770" y="1453382"/>
              <a:ext cx="3155755" cy="1329599"/>
            </a:xfrm>
            <a:custGeom>
              <a:avLst/>
              <a:gdLst/>
              <a:ahLst/>
              <a:cxnLst/>
              <a:rect l="l" t="t" r="r" b="b"/>
              <a:pathLst>
                <a:path w="61036" h="25716" extrusionOk="0">
                  <a:moveTo>
                    <a:pt x="30224" y="0"/>
                  </a:moveTo>
                  <a:cubicBezTo>
                    <a:pt x="18806" y="0"/>
                    <a:pt x="7908" y="4678"/>
                    <a:pt x="0" y="12919"/>
                  </a:cubicBezTo>
                  <a:lnTo>
                    <a:pt x="3982" y="16901"/>
                  </a:lnTo>
                  <a:lnTo>
                    <a:pt x="3131" y="22888"/>
                  </a:lnTo>
                  <a:lnTo>
                    <a:pt x="9362" y="22281"/>
                  </a:lnTo>
                  <a:lnTo>
                    <a:pt x="12767" y="25715"/>
                  </a:lnTo>
                  <a:cubicBezTo>
                    <a:pt x="17326" y="20913"/>
                    <a:pt x="23679" y="18208"/>
                    <a:pt x="30305" y="18208"/>
                  </a:cubicBezTo>
                  <a:cubicBezTo>
                    <a:pt x="36536" y="18208"/>
                    <a:pt x="42737" y="21460"/>
                    <a:pt x="48117" y="25503"/>
                  </a:cubicBezTo>
                  <a:lnTo>
                    <a:pt x="61035" y="12615"/>
                  </a:lnTo>
                  <a:cubicBezTo>
                    <a:pt x="50761" y="4256"/>
                    <a:pt x="40457" y="1"/>
                    <a:pt x="30335" y="1"/>
                  </a:cubicBezTo>
                  <a:cubicBezTo>
                    <a:pt x="30298" y="1"/>
                    <a:pt x="30261" y="0"/>
                    <a:pt x="30224" y="0"/>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Google Shape;633;p38">
              <a:extLst>
                <a:ext uri="{FF2B5EF4-FFF2-40B4-BE49-F238E27FC236}">
                  <a16:creationId xmlns:a16="http://schemas.microsoft.com/office/drawing/2014/main" id="{3BC20B84-40E3-8061-FE1E-59ADD03E45DB}"/>
                </a:ext>
              </a:extLst>
            </p:cNvPr>
            <p:cNvSpPr/>
            <p:nvPr/>
          </p:nvSpPr>
          <p:spPr>
            <a:xfrm>
              <a:off x="4576297" y="2099131"/>
              <a:ext cx="1467852" cy="1595198"/>
            </a:xfrm>
            <a:custGeom>
              <a:avLst/>
              <a:gdLst/>
              <a:ahLst/>
              <a:cxnLst/>
              <a:rect l="l" t="t" r="r" b="b"/>
              <a:pathLst>
                <a:path w="28390" h="30853" extrusionOk="0">
                  <a:moveTo>
                    <a:pt x="12888" y="1"/>
                  </a:moveTo>
                  <a:lnTo>
                    <a:pt x="9332" y="3557"/>
                  </a:lnTo>
                  <a:lnTo>
                    <a:pt x="3253" y="2919"/>
                  </a:lnTo>
                  <a:lnTo>
                    <a:pt x="4073" y="8816"/>
                  </a:lnTo>
                  <a:lnTo>
                    <a:pt x="0" y="12889"/>
                  </a:lnTo>
                  <a:cubicBezTo>
                    <a:pt x="2857" y="15077"/>
                    <a:pt x="5563" y="17448"/>
                    <a:pt x="8055" y="20031"/>
                  </a:cubicBezTo>
                  <a:cubicBezTo>
                    <a:pt x="11368" y="23436"/>
                    <a:pt x="14438" y="27053"/>
                    <a:pt x="17265" y="30852"/>
                  </a:cubicBezTo>
                  <a:cubicBezTo>
                    <a:pt x="21156" y="25898"/>
                    <a:pt x="24590" y="20974"/>
                    <a:pt x="28390" y="16050"/>
                  </a:cubicBezTo>
                  <a:cubicBezTo>
                    <a:pt x="26293" y="13466"/>
                    <a:pt x="23405" y="9910"/>
                    <a:pt x="20730" y="7144"/>
                  </a:cubicBezTo>
                  <a:cubicBezTo>
                    <a:pt x="18238" y="4621"/>
                    <a:pt x="15624" y="2250"/>
                    <a:pt x="12888" y="1"/>
                  </a:cubicBezTo>
                  <a:close/>
                </a:path>
              </a:pathLst>
            </a:custGeom>
            <a:solidFill>
              <a:srgbClr val="237AA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6475233-89D1-B317-4027-329ABFE7CF83}"/>
              </a:ext>
              <a:ext uri="{C183D7F6-B498-43B3-948B-1728B52AA6E4}">
                <adec:decorative xmlns:adec="http://schemas.microsoft.com/office/drawing/2017/decorative" val="1"/>
              </a:ext>
            </a:extLst>
          </p:cNvPr>
          <p:cNvGrpSpPr/>
          <p:nvPr/>
        </p:nvGrpSpPr>
        <p:grpSpPr>
          <a:xfrm>
            <a:off x="7298126" y="4663148"/>
            <a:ext cx="1909416" cy="779210"/>
            <a:chOff x="7521452" y="4963693"/>
            <a:chExt cx="1909416" cy="779210"/>
          </a:xfrm>
        </p:grpSpPr>
        <p:sp>
          <p:nvSpPr>
            <p:cNvPr id="21" name="TextBox 20">
              <a:extLst>
                <a:ext uri="{FF2B5EF4-FFF2-40B4-BE49-F238E27FC236}">
                  <a16:creationId xmlns:a16="http://schemas.microsoft.com/office/drawing/2014/main" id="{FD2D80A5-BF32-B8F6-13D3-C5BF639F4C6E}"/>
                </a:ext>
              </a:extLst>
            </p:cNvPr>
            <p:cNvSpPr txBox="1"/>
            <p:nvPr/>
          </p:nvSpPr>
          <p:spPr>
            <a:xfrm>
              <a:off x="7521452" y="4963693"/>
              <a:ext cx="184494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Continuous </a:t>
              </a: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TextBox 24">
              <a:extLst>
                <a:ext uri="{FF2B5EF4-FFF2-40B4-BE49-F238E27FC236}">
                  <a16:creationId xmlns:a16="http://schemas.microsoft.com/office/drawing/2014/main" id="{05E882D4-4AE9-0758-7D4F-90178D5B66E1}"/>
                </a:ext>
              </a:extLst>
            </p:cNvPr>
            <p:cNvSpPr txBox="1"/>
            <p:nvPr/>
          </p:nvSpPr>
          <p:spPr>
            <a:xfrm>
              <a:off x="7818591" y="5281238"/>
              <a:ext cx="161227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Feedback</a:t>
              </a:r>
            </a:p>
          </p:txBody>
        </p:sp>
      </p:grpSp>
      <p:sp>
        <p:nvSpPr>
          <p:cNvPr id="5" name="TextBox 4">
            <a:extLst>
              <a:ext uri="{FF2B5EF4-FFF2-40B4-BE49-F238E27FC236}">
                <a16:creationId xmlns:a16="http://schemas.microsoft.com/office/drawing/2014/main" id="{EE3CB1A4-37F3-A877-88FC-3DE71EF3FACA}"/>
              </a:ext>
            </a:extLst>
          </p:cNvPr>
          <p:cNvSpPr txBox="1"/>
          <p:nvPr/>
        </p:nvSpPr>
        <p:spPr>
          <a:xfrm>
            <a:off x="3318757" y="1525563"/>
            <a:ext cx="106749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Code</a:t>
            </a: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97" name="Group 96">
            <a:extLst>
              <a:ext uri="{FF2B5EF4-FFF2-40B4-BE49-F238E27FC236}">
                <a16:creationId xmlns:a16="http://schemas.microsoft.com/office/drawing/2014/main" id="{ABABEE0C-35D8-1A53-0A72-B5BA7F17DA12}"/>
              </a:ext>
              <a:ext uri="{C183D7F6-B498-43B3-948B-1728B52AA6E4}">
                <adec:decorative xmlns:adec="http://schemas.microsoft.com/office/drawing/2017/decorative" val="1"/>
              </a:ext>
            </a:extLst>
          </p:cNvPr>
          <p:cNvGrpSpPr/>
          <p:nvPr/>
        </p:nvGrpSpPr>
        <p:grpSpPr>
          <a:xfrm>
            <a:off x="3139498" y="4654840"/>
            <a:ext cx="3065457" cy="774266"/>
            <a:chOff x="2631786" y="4955385"/>
            <a:chExt cx="3065457" cy="774266"/>
          </a:xfrm>
        </p:grpSpPr>
        <p:sp>
          <p:nvSpPr>
            <p:cNvPr id="12" name="TextBox 11">
              <a:extLst>
                <a:ext uri="{FF2B5EF4-FFF2-40B4-BE49-F238E27FC236}">
                  <a16:creationId xmlns:a16="http://schemas.microsoft.com/office/drawing/2014/main" id="{1A7D3258-2BF4-D800-DB5E-16E6D48D123A}"/>
                </a:ext>
              </a:extLst>
            </p:cNvPr>
            <p:cNvSpPr txBox="1"/>
            <p:nvPr/>
          </p:nvSpPr>
          <p:spPr>
            <a:xfrm>
              <a:off x="2858161" y="4955385"/>
              <a:ext cx="184494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Continuous </a:t>
              </a: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TextBox 90">
              <a:extLst>
                <a:ext uri="{FF2B5EF4-FFF2-40B4-BE49-F238E27FC236}">
                  <a16:creationId xmlns:a16="http://schemas.microsoft.com/office/drawing/2014/main" id="{03E91DCF-12F6-842B-3A83-CC1D73EC1DEC}"/>
                </a:ext>
              </a:extLst>
            </p:cNvPr>
            <p:cNvSpPr txBox="1"/>
            <p:nvPr/>
          </p:nvSpPr>
          <p:spPr>
            <a:xfrm>
              <a:off x="2631786" y="5267986"/>
              <a:ext cx="306545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Deployment</a:t>
              </a:r>
            </a:p>
          </p:txBody>
        </p:sp>
      </p:grpSp>
      <p:grpSp>
        <p:nvGrpSpPr>
          <p:cNvPr id="92" name="Group 91">
            <a:extLst>
              <a:ext uri="{FF2B5EF4-FFF2-40B4-BE49-F238E27FC236}">
                <a16:creationId xmlns:a16="http://schemas.microsoft.com/office/drawing/2014/main" id="{BD0B56BA-5092-10E2-1A4A-8A2A5D841B07}"/>
              </a:ext>
              <a:ext uri="{C183D7F6-B498-43B3-948B-1728B52AA6E4}">
                <adec:decorative xmlns:adec="http://schemas.microsoft.com/office/drawing/2017/decorative" val="1"/>
              </a:ext>
            </a:extLst>
          </p:cNvPr>
          <p:cNvGrpSpPr/>
          <p:nvPr/>
        </p:nvGrpSpPr>
        <p:grpSpPr>
          <a:xfrm>
            <a:off x="1587760" y="3193025"/>
            <a:ext cx="1352279" cy="811548"/>
            <a:chOff x="1936676" y="3864539"/>
            <a:chExt cx="1352279" cy="811548"/>
          </a:xfrm>
        </p:grpSpPr>
        <p:sp>
          <p:nvSpPr>
            <p:cNvPr id="93" name="TextBox 92">
              <a:extLst>
                <a:ext uri="{FF2B5EF4-FFF2-40B4-BE49-F238E27FC236}">
                  <a16:creationId xmlns:a16="http://schemas.microsoft.com/office/drawing/2014/main" id="{AA16A4A3-401D-C900-DDB4-650DEFB9C466}"/>
                </a:ext>
              </a:extLst>
            </p:cNvPr>
            <p:cNvSpPr txBox="1"/>
            <p:nvPr/>
          </p:nvSpPr>
          <p:spPr>
            <a:xfrm>
              <a:off x="1998989" y="4214422"/>
              <a:ext cx="128996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&amp; Test</a:t>
              </a: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5544CBA2-31E4-13AC-7227-E5203E9004A6}"/>
                </a:ext>
              </a:extLst>
            </p:cNvPr>
            <p:cNvSpPr txBox="1"/>
            <p:nvPr/>
          </p:nvSpPr>
          <p:spPr>
            <a:xfrm>
              <a:off x="1936676" y="3864539"/>
              <a:ext cx="117401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Build</a:t>
              </a: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3" name="Group 22">
            <a:extLst>
              <a:ext uri="{FF2B5EF4-FFF2-40B4-BE49-F238E27FC236}">
                <a16:creationId xmlns:a16="http://schemas.microsoft.com/office/drawing/2014/main" id="{FD82D956-8FD0-ADE1-5631-7CCB74D34DA7}"/>
              </a:ext>
              <a:ext uri="{C183D7F6-B498-43B3-948B-1728B52AA6E4}">
                <adec:decorative xmlns:adec="http://schemas.microsoft.com/office/drawing/2017/decorative" val="1"/>
              </a:ext>
            </a:extLst>
          </p:cNvPr>
          <p:cNvGrpSpPr/>
          <p:nvPr/>
        </p:nvGrpSpPr>
        <p:grpSpPr>
          <a:xfrm>
            <a:off x="7721289" y="1338958"/>
            <a:ext cx="1756899" cy="830997"/>
            <a:chOff x="7721289" y="1338958"/>
            <a:chExt cx="1756899" cy="830997"/>
          </a:xfrm>
        </p:grpSpPr>
        <p:sp>
          <p:nvSpPr>
            <p:cNvPr id="8" name="TextBox 7">
              <a:extLst>
                <a:ext uri="{FF2B5EF4-FFF2-40B4-BE49-F238E27FC236}">
                  <a16:creationId xmlns:a16="http://schemas.microsoft.com/office/drawing/2014/main" id="{1F9A6647-8853-5873-63DB-C875B17BDFF9}"/>
                </a:ext>
              </a:extLst>
            </p:cNvPr>
            <p:cNvSpPr txBox="1"/>
            <p:nvPr/>
          </p:nvSpPr>
          <p:spPr>
            <a:xfrm>
              <a:off x="7721289" y="1338958"/>
              <a:ext cx="166694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Deploy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  </a:t>
              </a: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6DE6621B-8144-E359-7C91-E42753269B99}"/>
                </a:ext>
              </a:extLst>
            </p:cNvPr>
            <p:cNvSpPr txBox="1"/>
            <p:nvPr/>
          </p:nvSpPr>
          <p:spPr>
            <a:xfrm>
              <a:off x="8167233" y="1648280"/>
              <a:ext cx="131095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Operate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1B063AFB-05D6-3BD1-2E13-855B39BA7961}"/>
              </a:ext>
              <a:ext uri="{C183D7F6-B498-43B3-948B-1728B52AA6E4}">
                <adec:decorative xmlns:adec="http://schemas.microsoft.com/office/drawing/2017/decorative" val="1"/>
              </a:ext>
            </a:extLst>
          </p:cNvPr>
          <p:cNvGrpSpPr/>
          <p:nvPr/>
        </p:nvGrpSpPr>
        <p:grpSpPr>
          <a:xfrm>
            <a:off x="9500696" y="3190462"/>
            <a:ext cx="1602340" cy="808503"/>
            <a:chOff x="9500696" y="3190462"/>
            <a:chExt cx="1602340" cy="808503"/>
          </a:xfrm>
        </p:grpSpPr>
        <p:sp>
          <p:nvSpPr>
            <p:cNvPr id="9" name="TextBox 8">
              <a:extLst>
                <a:ext uri="{FF2B5EF4-FFF2-40B4-BE49-F238E27FC236}">
                  <a16:creationId xmlns:a16="http://schemas.microsoft.com/office/drawing/2014/main" id="{2AB0D920-09E9-6037-3F81-E218B15C3C91}"/>
                </a:ext>
              </a:extLst>
            </p:cNvPr>
            <p:cNvSpPr txBox="1"/>
            <p:nvPr/>
          </p:nvSpPr>
          <p:spPr>
            <a:xfrm>
              <a:off x="9597847" y="3190462"/>
              <a:ext cx="137842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Monitor</a:t>
              </a:r>
              <a:endPar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350F5F82-02B4-CE9D-908D-CD370E36EFD0}"/>
                </a:ext>
              </a:extLst>
            </p:cNvPr>
            <p:cNvSpPr txBox="1"/>
            <p:nvPr/>
          </p:nvSpPr>
          <p:spPr>
            <a:xfrm>
              <a:off x="9500696" y="3537300"/>
              <a:ext cx="16023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&amp; Observe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046B3F5C-33BA-FBE4-A97D-C2170CB7C1AF}"/>
              </a:ext>
              <a:ext uri="{C183D7F6-B498-43B3-948B-1728B52AA6E4}">
                <adec:decorative xmlns:adec="http://schemas.microsoft.com/office/drawing/2017/decorative" val="1"/>
              </a:ext>
            </a:extLst>
          </p:cNvPr>
          <p:cNvSpPr/>
          <p:nvPr/>
        </p:nvSpPr>
        <p:spPr bwMode="auto">
          <a:xfrm>
            <a:off x="-13605" y="-1"/>
            <a:ext cx="12212999" cy="6858001"/>
          </a:xfrm>
          <a:prstGeom prst="rect">
            <a:avLst/>
          </a:prstGeom>
          <a:solidFill>
            <a:srgbClr val="15151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27" name="Picture 26">
            <a:extLst>
              <a:ext uri="{FF2B5EF4-FFF2-40B4-BE49-F238E27FC236}">
                <a16:creationId xmlns:a16="http://schemas.microsoft.com/office/drawing/2014/main" id="{6CC84BB3-5B9E-E0BD-B961-F9E74FDE246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2041" y="1988258"/>
            <a:ext cx="5478159" cy="2806053"/>
          </a:xfrm>
          <a:prstGeom prst="rect">
            <a:avLst/>
          </a:prstGeom>
        </p:spPr>
      </p:pic>
      <p:pic>
        <p:nvPicPr>
          <p:cNvPr id="28" name="Picture 27">
            <a:extLst>
              <a:ext uri="{FF2B5EF4-FFF2-40B4-BE49-F238E27FC236}">
                <a16:creationId xmlns:a16="http://schemas.microsoft.com/office/drawing/2014/main" id="{E88EE1AA-5B5E-2336-5947-30C6E9AD8FB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410957" y="1990601"/>
            <a:ext cx="5464236" cy="2676591"/>
          </a:xfrm>
          <a:prstGeom prst="rect">
            <a:avLst/>
          </a:prstGeom>
        </p:spPr>
      </p:pic>
      <p:sp>
        <p:nvSpPr>
          <p:cNvPr id="6" name="Title 5">
            <a:extLst>
              <a:ext uri="{FF2B5EF4-FFF2-40B4-BE49-F238E27FC236}">
                <a16:creationId xmlns:a16="http://schemas.microsoft.com/office/drawing/2014/main" id="{82B82C99-70D8-FD5B-52CE-D74699DB3C33}"/>
              </a:ext>
            </a:extLst>
          </p:cNvPr>
          <p:cNvSpPr>
            <a:spLocks noGrp="1"/>
          </p:cNvSpPr>
          <p:nvPr>
            <p:ph type="title"/>
          </p:nvPr>
        </p:nvSpPr>
        <p:spPr>
          <a:xfrm>
            <a:off x="588263" y="-482831"/>
            <a:ext cx="11018520" cy="482831"/>
          </a:xfrm>
        </p:spPr>
        <p:txBody>
          <a:bodyPr vert="horz" wrap="square" lIns="0" tIns="0" rIns="0" bIns="0" rtlCol="0" anchor="b">
            <a:spAutoFit/>
          </a:bodyPr>
          <a:lstStyle/>
          <a:p>
            <a:r>
              <a:rPr lang="en-US"/>
              <a:t>DevOps and Start Right/Stay Right</a:t>
            </a:r>
          </a:p>
        </p:txBody>
      </p:sp>
    </p:spTree>
    <p:extLst>
      <p:ext uri="{BB962C8B-B14F-4D97-AF65-F5344CB8AC3E}">
        <p14:creationId xmlns:p14="http://schemas.microsoft.com/office/powerpoint/2010/main" val="39141715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3A3A2-FB39-7783-2004-94EC4D36536E}"/>
              </a:ext>
            </a:extLst>
          </p:cNvPr>
          <p:cNvSpPr txBox="1">
            <a:spLocks noGrp="1"/>
          </p:cNvSpPr>
          <p:nvPr>
            <p:ph type="title"/>
          </p:nvPr>
        </p:nvSpPr>
        <p:spPr>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400"/>
              <a:buFont typeface="Helvetica Neue"/>
              <a:buNone/>
              <a:defRPr sz="3400" b="1" i="0" u="none" strike="noStrike" cap="none">
                <a:solidFill>
                  <a:schemeClr val="lt1"/>
                </a:solidFill>
                <a:latin typeface="Helvetica Neue"/>
                <a:ea typeface="Helvetica Neue"/>
                <a:cs typeface="Helvetica Neue"/>
                <a:sym typeface="Helvetica Neue"/>
              </a:defRPr>
            </a:lvl1pPr>
            <a:lvl2pPr marR="0" lvl="1"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chemeClr val="lt1"/>
              </a:buClr>
              <a:buSzPts val="3400"/>
              <a:buFont typeface="Helvetica Neue"/>
              <a:buNone/>
              <a:tabLst/>
              <a:defRPr/>
            </a:pPr>
            <a:r>
              <a:rPr lang="en-US" sz="3600">
                <a:latin typeface="+mj-lt"/>
                <a:cs typeface="Helvetica" panose="020B0604020202020204" pitchFamily="34" charset="0"/>
              </a:rPr>
              <a:t>GitHub Repos/GitHub Actions</a:t>
            </a:r>
            <a:endParaRPr kumimoji="0" lang="en-US" sz="3600" b="1" i="0" u="none" strike="noStrike" kern="0" cap="none" spc="0" normalizeH="0" baseline="0" noProof="0">
              <a:ln>
                <a:noFill/>
              </a:ln>
              <a:solidFill>
                <a:srgbClr val="D59DFF"/>
              </a:solidFill>
              <a:effectLst/>
              <a:uLnTx/>
              <a:uFillTx/>
              <a:latin typeface="+mj-lt"/>
              <a:ea typeface="Helvetica Neue"/>
              <a:cs typeface="Helvetica" panose="020B0604020202020204" pitchFamily="34" charset="0"/>
              <a:sym typeface="Helvetica Neue"/>
            </a:endParaRPr>
          </a:p>
        </p:txBody>
      </p:sp>
      <p:cxnSp>
        <p:nvCxnSpPr>
          <p:cNvPr id="123" name="Straight Connector 122">
            <a:extLst>
              <a:ext uri="{FF2B5EF4-FFF2-40B4-BE49-F238E27FC236}">
                <a16:creationId xmlns:a16="http://schemas.microsoft.com/office/drawing/2014/main" id="{8EAB5027-10CA-5ECC-87CA-71C0B5FD81A7}"/>
              </a:ext>
              <a:ext uri="{C183D7F6-B498-43B3-948B-1728B52AA6E4}">
                <adec:decorative xmlns:adec="http://schemas.microsoft.com/office/drawing/2017/decorative" val="1"/>
              </a:ext>
            </a:extLst>
          </p:cNvPr>
          <p:cNvCxnSpPr>
            <a:cxnSpLocks/>
          </p:cNvCxnSpPr>
          <p:nvPr/>
        </p:nvCxnSpPr>
        <p:spPr>
          <a:xfrm>
            <a:off x="1625506" y="3561958"/>
            <a:ext cx="4124320" cy="11250"/>
          </a:xfrm>
          <a:prstGeom prst="line">
            <a:avLst/>
          </a:prstGeom>
          <a:ln w="12700">
            <a:solidFill>
              <a:srgbClr val="627597">
                <a:alpha val="50000"/>
              </a:srgb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3917938-3B7F-7067-E391-2E93E8F67C7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6"/>
          <a:stretch/>
        </p:blipFill>
        <p:spPr>
          <a:xfrm flipH="1">
            <a:off x="5658116" y="1470987"/>
            <a:ext cx="6524459" cy="5554699"/>
          </a:xfrm>
          <a:prstGeom prst="rect">
            <a:avLst/>
          </a:prstGeom>
        </p:spPr>
      </p:pic>
      <p:sp>
        <p:nvSpPr>
          <p:cNvPr id="4" name="Google Shape;491;p34">
            <a:extLst>
              <a:ext uri="{FF2B5EF4-FFF2-40B4-BE49-F238E27FC236}">
                <a16:creationId xmlns:a16="http://schemas.microsoft.com/office/drawing/2014/main" id="{A41EA377-173B-7E11-42DE-18AA4E6D86F3}"/>
              </a:ext>
              <a:ext uri="{C183D7F6-B498-43B3-948B-1728B52AA6E4}">
                <adec:decorative xmlns:adec="http://schemas.microsoft.com/office/drawing/2017/decorative" val="0"/>
              </a:ext>
            </a:extLst>
          </p:cNvPr>
          <p:cNvSpPr/>
          <p:nvPr/>
        </p:nvSpPr>
        <p:spPr>
          <a:xfrm>
            <a:off x="982452" y="1797902"/>
            <a:ext cx="5306380" cy="532661"/>
          </a:xfrm>
          <a:prstGeom prst="roundRect">
            <a:avLst>
              <a:gd name="adj" fmla="val 3188"/>
            </a:avLst>
          </a:prstGeom>
          <a:noFill/>
          <a:ln>
            <a:noFill/>
          </a:ln>
        </p:spPr>
        <p:txBody>
          <a:bodyPr spcFirstLastPara="1" wrap="square" lIns="42900" tIns="21450" rIns="42900" bIns="214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9C8EB">
                    <a:lumMod val="40000"/>
                    <a:lumOff val="60000"/>
                  </a:srgbClr>
                </a:solidFill>
                <a:effectLst/>
                <a:uLnTx/>
                <a:uFillTx/>
                <a:latin typeface="Segoe Semibold"/>
                <a:ea typeface="Calibri"/>
                <a:cs typeface="Calibri"/>
                <a:sym typeface="Calibri"/>
              </a:rPr>
              <a:t>Start with a foundation for collaboration </a:t>
            </a:r>
            <a:br>
              <a:rPr kumimoji="0" lang="en-US" sz="2000" b="0" i="0" u="none" strike="noStrike" kern="1200" cap="none" spc="0" normalizeH="0" baseline="0" noProof="0">
                <a:ln>
                  <a:noFill/>
                </a:ln>
                <a:solidFill>
                  <a:srgbClr val="19C8EB">
                    <a:lumMod val="40000"/>
                    <a:lumOff val="60000"/>
                  </a:srgbClr>
                </a:solidFill>
                <a:effectLst/>
                <a:uLnTx/>
                <a:uFillTx/>
                <a:latin typeface="Segoe Semibold"/>
                <a:ea typeface="Calibri"/>
                <a:cs typeface="Calibri"/>
                <a:sym typeface="Calibri"/>
              </a:rPr>
            </a:br>
            <a:r>
              <a:rPr kumimoji="0" lang="en-US" sz="2000" b="0" i="0" u="none" strike="noStrike" kern="1200" cap="none" spc="0" normalizeH="0" baseline="0" noProof="0">
                <a:ln>
                  <a:noFill/>
                </a:ln>
                <a:solidFill>
                  <a:srgbClr val="19C8EB">
                    <a:lumMod val="40000"/>
                    <a:lumOff val="60000"/>
                  </a:srgbClr>
                </a:solidFill>
                <a:effectLst/>
                <a:uLnTx/>
                <a:uFillTx/>
                <a:latin typeface="Segoe Semibold"/>
                <a:ea typeface="Calibri"/>
                <a:cs typeface="Calibri"/>
                <a:sym typeface="Calibri"/>
              </a:rPr>
              <a:t>and automation</a:t>
            </a:r>
          </a:p>
        </p:txBody>
      </p:sp>
      <p:sp>
        <p:nvSpPr>
          <p:cNvPr id="57" name="Title 6">
            <a:extLst>
              <a:ext uri="{FF2B5EF4-FFF2-40B4-BE49-F238E27FC236}">
                <a16:creationId xmlns:a16="http://schemas.microsoft.com/office/drawing/2014/main" id="{EC2926B6-AC2E-AD44-AC0D-AF98D375AF2C}"/>
              </a:ext>
            </a:extLst>
          </p:cNvPr>
          <p:cNvSpPr txBox="1">
            <a:spLocks/>
          </p:cNvSpPr>
          <p:nvPr/>
        </p:nvSpPr>
        <p:spPr>
          <a:xfrm>
            <a:off x="1625506" y="2680632"/>
            <a:ext cx="4368751" cy="74379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Collaborate: </a:t>
            </a:r>
            <a:r>
              <a:rPr kumimoji="0" lang="en-US" sz="1500" b="0" i="0" u="none" strike="noStrike" kern="1200" cap="none" spc="0" normalizeH="0" baseline="0" noProof="0">
                <a:ln w="3175">
                  <a:noFill/>
                </a:ln>
                <a:solidFill>
                  <a:srgbClr val="FFFFFF"/>
                </a:solidFill>
                <a:effectLst/>
                <a:uLnTx/>
                <a:uFillTx/>
                <a:latin typeface="Segoe UI"/>
                <a:ea typeface="+mn-ea"/>
                <a:cs typeface="Segoe UI" pitchFamily="34" charset="0"/>
              </a:rPr>
              <a:t>GitHub Repositories are more than just code—they help teams collect issues, have discussions, and track changes. </a:t>
            </a:r>
            <a:endParaRPr kumimoji="0" lang="en-US" sz="1500" b="0" i="0" u="none" strike="noStrike" kern="1200" cap="none" spc="-31" normalizeH="0" baseline="0" noProof="0">
              <a:ln w="3175">
                <a:noFill/>
              </a:ln>
              <a:solidFill>
                <a:srgbClr val="FFFFFF"/>
              </a:solidFill>
              <a:effectLst/>
              <a:uLnTx/>
              <a:uFillTx/>
              <a:latin typeface="Segoe UI"/>
              <a:ea typeface="+mn-ea"/>
              <a:cs typeface="Helvetica"/>
              <a:sym typeface="Segoe UI Semibold"/>
            </a:endParaRPr>
          </a:p>
        </p:txBody>
      </p:sp>
      <p:grpSp>
        <p:nvGrpSpPr>
          <p:cNvPr id="7" name="Group 6">
            <a:extLst>
              <a:ext uri="{FF2B5EF4-FFF2-40B4-BE49-F238E27FC236}">
                <a16:creationId xmlns:a16="http://schemas.microsoft.com/office/drawing/2014/main" id="{86D673CF-A6E2-1DA3-7BBC-EFDFEEE55891}"/>
              </a:ext>
            </a:extLst>
          </p:cNvPr>
          <p:cNvGrpSpPr/>
          <p:nvPr/>
        </p:nvGrpSpPr>
        <p:grpSpPr>
          <a:xfrm flipV="1">
            <a:off x="982452" y="3706165"/>
            <a:ext cx="4691174" cy="743793"/>
            <a:chOff x="982452" y="5817746"/>
            <a:chExt cx="4691174" cy="743793"/>
          </a:xfrm>
        </p:grpSpPr>
        <p:sp>
          <p:nvSpPr>
            <p:cNvPr id="3" name="Title 6">
              <a:extLst>
                <a:ext uri="{FF2B5EF4-FFF2-40B4-BE49-F238E27FC236}">
                  <a16:creationId xmlns:a16="http://schemas.microsoft.com/office/drawing/2014/main" id="{FB0BBEF6-9A9F-E482-F1B1-06A36F9ED24F}"/>
                </a:ext>
              </a:extLst>
            </p:cNvPr>
            <p:cNvSpPr txBox="1">
              <a:spLocks/>
            </p:cNvSpPr>
            <p:nvPr/>
          </p:nvSpPr>
          <p:spPr>
            <a:xfrm flipV="1">
              <a:off x="1625506" y="5817746"/>
              <a:ext cx="4048120" cy="74379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Automate your repository: </a:t>
              </a:r>
              <a:r>
                <a:rPr kumimoji="0" lang="en-US" sz="1500" b="0" i="0" u="none" strike="noStrike" kern="1200" cap="none" spc="-31" normalizeH="0" baseline="0" noProof="0">
                  <a:ln w="3175">
                    <a:noFill/>
                  </a:ln>
                  <a:solidFill>
                    <a:srgbClr val="FFFFFF"/>
                  </a:solidFill>
                  <a:effectLst/>
                  <a:uLnTx/>
                  <a:uFillTx/>
                  <a:latin typeface="Segoe UI"/>
                  <a:ea typeface="+mn-ea"/>
                  <a:cs typeface="Segoe UI" pitchFamily="34" charset="0"/>
                  <a:sym typeface="Segoe UI Semibold"/>
                </a:rPr>
                <a:t>GitHub Actions enables teams to perform any job, including CI/CD in a customized workflow.</a:t>
              </a:r>
            </a:p>
          </p:txBody>
        </p:sp>
        <p:grpSp>
          <p:nvGrpSpPr>
            <p:cNvPr id="29" name="Group 28">
              <a:extLst>
                <a:ext uri="{FF2B5EF4-FFF2-40B4-BE49-F238E27FC236}">
                  <a16:creationId xmlns:a16="http://schemas.microsoft.com/office/drawing/2014/main" id="{6F34AA29-DF47-F384-B458-CC1E2D398113}"/>
                </a:ext>
              </a:extLst>
            </p:cNvPr>
            <p:cNvGrpSpPr/>
            <p:nvPr/>
          </p:nvGrpSpPr>
          <p:grpSpPr>
            <a:xfrm>
              <a:off x="982452" y="5904310"/>
              <a:ext cx="517613" cy="517355"/>
              <a:chOff x="982452" y="5904310"/>
              <a:chExt cx="517613" cy="517355"/>
            </a:xfrm>
          </p:grpSpPr>
          <p:grpSp>
            <p:nvGrpSpPr>
              <p:cNvPr id="6" name="Group 5">
                <a:extLst>
                  <a:ext uri="{FF2B5EF4-FFF2-40B4-BE49-F238E27FC236}">
                    <a16:creationId xmlns:a16="http://schemas.microsoft.com/office/drawing/2014/main" id="{66AF8445-DB32-970E-6018-FCB6916AAD40}"/>
                  </a:ext>
                </a:extLst>
              </p:cNvPr>
              <p:cNvGrpSpPr/>
              <p:nvPr/>
            </p:nvGrpSpPr>
            <p:grpSpPr>
              <a:xfrm>
                <a:off x="982452" y="5904310"/>
                <a:ext cx="517613" cy="517355"/>
                <a:chOff x="982452" y="4813685"/>
                <a:chExt cx="517613" cy="517355"/>
              </a:xfrm>
            </p:grpSpPr>
            <p:sp>
              <p:nvSpPr>
                <p:cNvPr id="10" name="Oval 9">
                  <a:extLst>
                    <a:ext uri="{FF2B5EF4-FFF2-40B4-BE49-F238E27FC236}">
                      <a16:creationId xmlns:a16="http://schemas.microsoft.com/office/drawing/2014/main" id="{6D565DAF-E80F-5824-2C98-9143CBE6FCFF}"/>
                    </a:ext>
                    <a:ext uri="{C183D7F6-B498-43B3-948B-1728B52AA6E4}">
                      <adec:decorative xmlns:adec="http://schemas.microsoft.com/office/drawing/2017/decorative" val="1"/>
                    </a:ext>
                  </a:extLst>
                </p:cNvPr>
                <p:cNvSpPr/>
                <p:nvPr/>
              </p:nvSpPr>
              <p:spPr>
                <a:xfrm>
                  <a:off x="982452" y="4813685"/>
                  <a:ext cx="517613" cy="517355"/>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14" name="Oval 13">
                  <a:extLst>
                    <a:ext uri="{FF2B5EF4-FFF2-40B4-BE49-F238E27FC236}">
                      <a16:creationId xmlns:a16="http://schemas.microsoft.com/office/drawing/2014/main" id="{15750132-4ABE-633C-39E2-3B2C0122AB60}"/>
                    </a:ext>
                    <a:ext uri="{C183D7F6-B498-43B3-948B-1728B52AA6E4}">
                      <adec:decorative xmlns:adec="http://schemas.microsoft.com/office/drawing/2017/decorative" val="1"/>
                    </a:ext>
                  </a:extLst>
                </p:cNvPr>
                <p:cNvSpPr/>
                <p:nvPr/>
              </p:nvSpPr>
              <p:spPr>
                <a:xfrm>
                  <a:off x="1069733" y="4900923"/>
                  <a:ext cx="343050" cy="342879"/>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pic>
            <p:nvPicPr>
              <p:cNvPr id="28" name="Graphic 27">
                <a:extLst>
                  <a:ext uri="{FF2B5EF4-FFF2-40B4-BE49-F238E27FC236}">
                    <a16:creationId xmlns:a16="http://schemas.microsoft.com/office/drawing/2014/main" id="{61FC28A6-1E12-ECEC-ECD8-E1186D7A8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1140674" y="6062403"/>
                <a:ext cx="201168" cy="201168"/>
              </a:xfrm>
              <a:prstGeom prst="rect">
                <a:avLst/>
              </a:prstGeom>
            </p:spPr>
          </p:pic>
        </p:grpSp>
      </p:grpSp>
      <p:grpSp>
        <p:nvGrpSpPr>
          <p:cNvPr id="27" name="Group 26">
            <a:extLst>
              <a:ext uri="{FF2B5EF4-FFF2-40B4-BE49-F238E27FC236}">
                <a16:creationId xmlns:a16="http://schemas.microsoft.com/office/drawing/2014/main" id="{D92595AB-2DAB-C91D-2237-AAE8555DF251}"/>
              </a:ext>
            </a:extLst>
          </p:cNvPr>
          <p:cNvGrpSpPr/>
          <p:nvPr/>
        </p:nvGrpSpPr>
        <p:grpSpPr>
          <a:xfrm>
            <a:off x="982452" y="2721625"/>
            <a:ext cx="517613" cy="517355"/>
            <a:chOff x="982452" y="2721625"/>
            <a:chExt cx="517613" cy="517355"/>
          </a:xfrm>
        </p:grpSpPr>
        <p:grpSp>
          <p:nvGrpSpPr>
            <p:cNvPr id="13" name="Group 12">
              <a:extLst>
                <a:ext uri="{FF2B5EF4-FFF2-40B4-BE49-F238E27FC236}">
                  <a16:creationId xmlns:a16="http://schemas.microsoft.com/office/drawing/2014/main" id="{EDBB7B6E-F10A-72B7-02BA-F2E44D41606D}"/>
                </a:ext>
                <a:ext uri="{C183D7F6-B498-43B3-948B-1728B52AA6E4}">
                  <adec:decorative xmlns:adec="http://schemas.microsoft.com/office/drawing/2017/decorative" val="1"/>
                </a:ext>
              </a:extLst>
            </p:cNvPr>
            <p:cNvGrpSpPr/>
            <p:nvPr/>
          </p:nvGrpSpPr>
          <p:grpSpPr>
            <a:xfrm>
              <a:off x="982452" y="2721625"/>
              <a:ext cx="517613" cy="517355"/>
              <a:chOff x="982452" y="3747158"/>
              <a:chExt cx="517613" cy="517355"/>
            </a:xfrm>
          </p:grpSpPr>
          <p:sp>
            <p:nvSpPr>
              <p:cNvPr id="67" name="Oval 66">
                <a:extLst>
                  <a:ext uri="{FF2B5EF4-FFF2-40B4-BE49-F238E27FC236}">
                    <a16:creationId xmlns:a16="http://schemas.microsoft.com/office/drawing/2014/main" id="{00BDE2DB-C64E-E533-61CF-128504C2599A}"/>
                  </a:ext>
                  <a:ext uri="{C183D7F6-B498-43B3-948B-1728B52AA6E4}">
                    <adec:decorative xmlns:adec="http://schemas.microsoft.com/office/drawing/2017/decorative" val="1"/>
                  </a:ext>
                </a:extLst>
              </p:cNvPr>
              <p:cNvSpPr/>
              <p:nvPr/>
            </p:nvSpPr>
            <p:spPr>
              <a:xfrm>
                <a:off x="982452" y="3747158"/>
                <a:ext cx="517613" cy="517355"/>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68" name="Oval 67">
                <a:extLst>
                  <a:ext uri="{FF2B5EF4-FFF2-40B4-BE49-F238E27FC236}">
                    <a16:creationId xmlns:a16="http://schemas.microsoft.com/office/drawing/2014/main" id="{8CC507A3-2EFD-898E-F74C-AB6FDE3C2FB8}"/>
                  </a:ext>
                  <a:ext uri="{C183D7F6-B498-43B3-948B-1728B52AA6E4}">
                    <adec:decorative xmlns:adec="http://schemas.microsoft.com/office/drawing/2017/decorative" val="1"/>
                  </a:ext>
                </a:extLst>
              </p:cNvPr>
              <p:cNvSpPr/>
              <p:nvPr/>
            </p:nvSpPr>
            <p:spPr>
              <a:xfrm>
                <a:off x="1069734" y="3834396"/>
                <a:ext cx="343050" cy="342879"/>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pic>
          <p:nvPicPr>
            <p:cNvPr id="26" name="Graphic 25">
              <a:extLst>
                <a:ext uri="{FF2B5EF4-FFF2-40B4-BE49-F238E27FC236}">
                  <a16:creationId xmlns:a16="http://schemas.microsoft.com/office/drawing/2014/main" id="{217533B3-0DE8-D5BD-6429-EBC84488D6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7056" y="2880480"/>
              <a:ext cx="196025" cy="192024"/>
            </a:xfrm>
            <a:prstGeom prst="rect">
              <a:avLst/>
            </a:prstGeom>
          </p:spPr>
        </p:pic>
      </p:grpSp>
      <p:sp>
        <p:nvSpPr>
          <p:cNvPr id="39" name="Rectangle 38">
            <a:extLst>
              <a:ext uri="{FF2B5EF4-FFF2-40B4-BE49-F238E27FC236}">
                <a16:creationId xmlns:a16="http://schemas.microsoft.com/office/drawing/2014/main" id="{68C973B7-6534-D80E-7D5C-BA4C4943E812}"/>
              </a:ext>
            </a:extLst>
          </p:cNvPr>
          <p:cNvSpPr/>
          <p:nvPr/>
        </p:nvSpPr>
        <p:spPr bwMode="auto">
          <a:xfrm>
            <a:off x="6736080" y="1849120"/>
            <a:ext cx="5537200" cy="373888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8" name="Graphic 37">
            <a:extLst>
              <a:ext uri="{FF2B5EF4-FFF2-40B4-BE49-F238E27FC236}">
                <a16:creationId xmlns:a16="http://schemas.microsoft.com/office/drawing/2014/main" id="{8E061BB6-619B-3267-F26C-03B5B51F68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57999" y="2330562"/>
            <a:ext cx="6157104" cy="2541797"/>
          </a:xfrm>
          <a:prstGeom prst="rect">
            <a:avLst/>
          </a:prstGeom>
        </p:spPr>
      </p:pic>
    </p:spTree>
    <p:extLst>
      <p:ext uri="{BB962C8B-B14F-4D97-AF65-F5344CB8AC3E}">
        <p14:creationId xmlns:p14="http://schemas.microsoft.com/office/powerpoint/2010/main" val="16770740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3A3A2-FB39-7783-2004-94EC4D36536E}"/>
              </a:ext>
            </a:extLst>
          </p:cNvPr>
          <p:cNvSpPr txBox="1">
            <a:spLocks noGrp="1"/>
          </p:cNvSpPr>
          <p:nvPr>
            <p:ph type="title"/>
          </p:nvPr>
        </p:nvSpPr>
        <p:spPr>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400"/>
              <a:buFont typeface="Helvetica Neue"/>
              <a:buNone/>
              <a:defRPr sz="3400" b="1" i="0" u="none" strike="noStrike" cap="none">
                <a:solidFill>
                  <a:schemeClr val="lt1"/>
                </a:solidFill>
                <a:latin typeface="Helvetica Neue"/>
                <a:ea typeface="Helvetica Neue"/>
                <a:cs typeface="Helvetica Neue"/>
                <a:sym typeface="Helvetica Neue"/>
              </a:defRPr>
            </a:lvl1pPr>
            <a:lvl2pPr marR="0" lvl="1"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chemeClr val="lt1"/>
              </a:buClr>
              <a:buSzPts val="3400"/>
              <a:buFont typeface="Helvetica Neue"/>
              <a:buNone/>
              <a:tabLst/>
              <a:defRPr/>
            </a:pPr>
            <a:r>
              <a:rPr lang="en-US" sz="3600">
                <a:latin typeface="+mj-lt"/>
                <a:cs typeface="Helvetica" panose="020B0604020202020204" pitchFamily="34" charset="0"/>
              </a:rPr>
              <a:t>GitHub </a:t>
            </a:r>
            <a:r>
              <a:rPr lang="en-US" sz="3600" err="1">
                <a:latin typeface="+mj-lt"/>
                <a:cs typeface="Helvetica" panose="020B0604020202020204" pitchFamily="34" charset="0"/>
              </a:rPr>
              <a:t>Codespaces</a:t>
            </a:r>
            <a:r>
              <a:rPr lang="en-US" sz="3600">
                <a:latin typeface="+mj-lt"/>
                <a:cs typeface="Helvetica" panose="020B0604020202020204" pitchFamily="34" charset="0"/>
              </a:rPr>
              <a:t>/GitHub Copilot</a:t>
            </a:r>
            <a:endParaRPr kumimoji="0" lang="en-US" sz="3600" b="1" i="0" u="none" strike="noStrike" kern="0" cap="none" spc="0" normalizeH="0" baseline="0" noProof="0">
              <a:ln>
                <a:noFill/>
              </a:ln>
              <a:solidFill>
                <a:srgbClr val="D59DFF"/>
              </a:solidFill>
              <a:effectLst/>
              <a:uLnTx/>
              <a:uFillTx/>
              <a:latin typeface="+mj-lt"/>
              <a:ea typeface="Helvetica Neue"/>
              <a:cs typeface="Helvetica" panose="020B0604020202020204" pitchFamily="34" charset="0"/>
              <a:sym typeface="Helvetica Neue"/>
            </a:endParaRPr>
          </a:p>
        </p:txBody>
      </p:sp>
      <p:pic>
        <p:nvPicPr>
          <p:cNvPr id="37" name="Picture 36">
            <a:extLst>
              <a:ext uri="{FF2B5EF4-FFF2-40B4-BE49-F238E27FC236}">
                <a16:creationId xmlns:a16="http://schemas.microsoft.com/office/drawing/2014/main" id="{43917938-3B7F-7067-E391-2E93E8F67C7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6"/>
          <a:stretch/>
        </p:blipFill>
        <p:spPr>
          <a:xfrm flipH="1">
            <a:off x="5658116" y="1470987"/>
            <a:ext cx="6524459" cy="5554699"/>
          </a:xfrm>
          <a:prstGeom prst="rect">
            <a:avLst/>
          </a:prstGeom>
        </p:spPr>
      </p:pic>
      <p:sp>
        <p:nvSpPr>
          <p:cNvPr id="4" name="Google Shape;491;p34">
            <a:extLst>
              <a:ext uri="{FF2B5EF4-FFF2-40B4-BE49-F238E27FC236}">
                <a16:creationId xmlns:a16="http://schemas.microsoft.com/office/drawing/2014/main" id="{A41EA377-173B-7E11-42DE-18AA4E6D86F3}"/>
              </a:ext>
              <a:ext uri="{C183D7F6-B498-43B3-948B-1728B52AA6E4}">
                <adec:decorative xmlns:adec="http://schemas.microsoft.com/office/drawing/2017/decorative" val="0"/>
              </a:ext>
            </a:extLst>
          </p:cNvPr>
          <p:cNvSpPr/>
          <p:nvPr/>
        </p:nvSpPr>
        <p:spPr>
          <a:xfrm>
            <a:off x="982452" y="1797902"/>
            <a:ext cx="5306380" cy="532661"/>
          </a:xfrm>
          <a:prstGeom prst="roundRect">
            <a:avLst>
              <a:gd name="adj" fmla="val 3188"/>
            </a:avLst>
          </a:prstGeom>
          <a:noFill/>
          <a:ln>
            <a:noFill/>
          </a:ln>
        </p:spPr>
        <p:txBody>
          <a:bodyPr spcFirstLastPara="1" wrap="square" lIns="42900" tIns="21450" rIns="42900" bIns="214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9C8EB">
                    <a:lumMod val="40000"/>
                    <a:lumOff val="60000"/>
                  </a:srgbClr>
                </a:solidFill>
                <a:effectLst/>
                <a:uLnTx/>
                <a:uFillTx/>
                <a:latin typeface="Segoe Semibold"/>
                <a:ea typeface="Calibri"/>
                <a:cs typeface="Calibri"/>
                <a:sym typeface="Calibri"/>
              </a:rPr>
              <a:t>Provide tools that boost developer productivity </a:t>
            </a:r>
          </a:p>
        </p:txBody>
      </p:sp>
      <p:grpSp>
        <p:nvGrpSpPr>
          <p:cNvPr id="36" name="Group 35">
            <a:extLst>
              <a:ext uri="{FF2B5EF4-FFF2-40B4-BE49-F238E27FC236}">
                <a16:creationId xmlns:a16="http://schemas.microsoft.com/office/drawing/2014/main" id="{46FB1115-72EA-5041-EF6A-9F0A58C5A2F0}"/>
              </a:ext>
              <a:ext uri="{C183D7F6-B498-43B3-948B-1728B52AA6E4}">
                <adec:decorative xmlns:adec="http://schemas.microsoft.com/office/drawing/2017/decorative" val="1"/>
              </a:ext>
            </a:extLst>
          </p:cNvPr>
          <p:cNvGrpSpPr/>
          <p:nvPr/>
        </p:nvGrpSpPr>
        <p:grpSpPr>
          <a:xfrm>
            <a:off x="6741796" y="1797902"/>
            <a:ext cx="6916332" cy="3790205"/>
            <a:chOff x="6741796" y="1797902"/>
            <a:chExt cx="6916332" cy="3790205"/>
          </a:xfrm>
        </p:grpSpPr>
        <p:sp>
          <p:nvSpPr>
            <p:cNvPr id="31" name="Rectangle: Rounded Corners 30">
              <a:extLst>
                <a:ext uri="{FF2B5EF4-FFF2-40B4-BE49-F238E27FC236}">
                  <a16:creationId xmlns:a16="http://schemas.microsoft.com/office/drawing/2014/main" id="{27E478F3-7399-7275-8CF2-2EE7332F6CB0}"/>
                </a:ext>
              </a:extLst>
            </p:cNvPr>
            <p:cNvSpPr/>
            <p:nvPr/>
          </p:nvSpPr>
          <p:spPr bwMode="auto">
            <a:xfrm>
              <a:off x="6741796" y="1797902"/>
              <a:ext cx="5440779" cy="3790205"/>
            </a:xfrm>
            <a:prstGeom prst="roundRect">
              <a:avLst>
                <a:gd name="adj" fmla="val 0"/>
              </a:avLst>
            </a:prstGeom>
            <a:solidFill>
              <a:srgbClr val="242B2E"/>
            </a:solidFill>
            <a:ln w="19050" cap="rnd">
              <a:noFill/>
              <a:headEnd type="none" w="lg" len="sm"/>
              <a:tailEnd type="none" w="lg"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3" name="Google Shape;5939;p288">
              <a:extLst>
                <a:ext uri="{FF2B5EF4-FFF2-40B4-BE49-F238E27FC236}">
                  <a16:creationId xmlns:a16="http://schemas.microsoft.com/office/drawing/2014/main" id="{010FC0EA-B3EF-6FD6-F140-FFFD9200CF35}"/>
                </a:ext>
              </a:extLst>
            </p:cNvPr>
            <p:cNvPicPr preferRelativeResize="0"/>
            <p:nvPr/>
          </p:nvPicPr>
          <p:blipFill rotWithShape="1">
            <a:blip r:embed="rId4"/>
            <a:srcRect l="3081" t="4631" r="1234" b="3100"/>
            <a:stretch/>
          </p:blipFill>
          <p:spPr>
            <a:xfrm>
              <a:off x="6748175" y="1806408"/>
              <a:ext cx="6909953" cy="3431520"/>
            </a:xfrm>
            <a:prstGeom prst="roundRect">
              <a:avLst>
                <a:gd name="adj" fmla="val 0"/>
              </a:avLst>
            </a:prstGeom>
            <a:solidFill>
              <a:srgbClr val="171717"/>
            </a:solidFill>
            <a:ln w="19050" cap="rnd">
              <a:noFill/>
              <a:headEnd type="none" w="lg" len="sm"/>
              <a:tailEnd type="none" w="lg" len="sm"/>
            </a:ln>
            <a:effectLst/>
          </p:spPr>
        </p:pic>
        <p:pic>
          <p:nvPicPr>
            <p:cNvPr id="34" name="Google Shape;5940;p288">
              <a:extLst>
                <a:ext uri="{FF2B5EF4-FFF2-40B4-BE49-F238E27FC236}">
                  <a16:creationId xmlns:a16="http://schemas.microsoft.com/office/drawing/2014/main" id="{D3FA32D8-C59A-5293-7A25-629878F9CF7A}"/>
                </a:ext>
              </a:extLst>
            </p:cNvPr>
            <p:cNvPicPr preferRelativeResize="0"/>
            <p:nvPr/>
          </p:nvPicPr>
          <p:blipFill rotWithShape="1">
            <a:blip r:embed="rId5">
              <a:alphaModFix/>
            </a:blip>
            <a:srcRect l="6759" t="43781" r="20640" b="7750"/>
            <a:stretch/>
          </p:blipFill>
          <p:spPr>
            <a:xfrm>
              <a:off x="7109197" y="3448163"/>
              <a:ext cx="5243198" cy="1952179"/>
            </a:xfrm>
            <a:prstGeom prst="rect">
              <a:avLst/>
            </a:prstGeom>
            <a:noFill/>
            <a:ln>
              <a:noFill/>
            </a:ln>
          </p:spPr>
        </p:pic>
      </p:grpSp>
      <p:cxnSp>
        <p:nvCxnSpPr>
          <p:cNvPr id="124" name="Straight Connector 123">
            <a:extLst>
              <a:ext uri="{FF2B5EF4-FFF2-40B4-BE49-F238E27FC236}">
                <a16:creationId xmlns:a16="http://schemas.microsoft.com/office/drawing/2014/main" id="{5C94AF18-9A7D-37AD-3F31-93137FE225AF}"/>
              </a:ext>
              <a:ext uri="{C183D7F6-B498-43B3-948B-1728B52AA6E4}">
                <adec:decorative xmlns:adec="http://schemas.microsoft.com/office/drawing/2017/decorative" val="1"/>
              </a:ext>
            </a:extLst>
          </p:cNvPr>
          <p:cNvCxnSpPr>
            <a:cxnSpLocks/>
          </p:cNvCxnSpPr>
          <p:nvPr/>
        </p:nvCxnSpPr>
        <p:spPr>
          <a:xfrm flipV="1">
            <a:off x="1625506" y="3557381"/>
            <a:ext cx="4124320" cy="11250"/>
          </a:xfrm>
          <a:prstGeom prst="line">
            <a:avLst/>
          </a:prstGeom>
          <a:ln w="12700">
            <a:solidFill>
              <a:srgbClr val="627597">
                <a:alpha val="50000"/>
              </a:srgbClr>
            </a:solidFill>
          </a:ln>
        </p:spPr>
        <p:style>
          <a:lnRef idx="1">
            <a:schemeClr val="accent1"/>
          </a:lnRef>
          <a:fillRef idx="0">
            <a:schemeClr val="accent1"/>
          </a:fillRef>
          <a:effectRef idx="0">
            <a:schemeClr val="accent1"/>
          </a:effectRef>
          <a:fontRef idx="minor">
            <a:schemeClr val="tx1"/>
          </a:fontRef>
        </p:style>
      </p:cxnSp>
      <p:sp>
        <p:nvSpPr>
          <p:cNvPr id="57" name="Title 6">
            <a:extLst>
              <a:ext uri="{FF2B5EF4-FFF2-40B4-BE49-F238E27FC236}">
                <a16:creationId xmlns:a16="http://schemas.microsoft.com/office/drawing/2014/main" id="{EC2926B6-AC2E-AD44-AC0D-AF98D375AF2C}"/>
              </a:ext>
            </a:extLst>
          </p:cNvPr>
          <p:cNvSpPr txBox="1">
            <a:spLocks/>
          </p:cNvSpPr>
          <p:nvPr/>
        </p:nvSpPr>
        <p:spPr>
          <a:xfrm>
            <a:off x="1625506" y="3701588"/>
            <a:ext cx="4368751" cy="74379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Accelerate development with AI: </a:t>
            </a:r>
            <a:r>
              <a:rPr kumimoji="0" lang="en-US" sz="1500" b="0" i="0" u="none" strike="noStrike" kern="1200" cap="none" spc="0" normalizeH="0" baseline="0" noProof="0">
                <a:ln w="3175">
                  <a:noFill/>
                </a:ln>
                <a:solidFill>
                  <a:srgbClr val="FFFFFF"/>
                </a:solidFill>
                <a:effectLst/>
                <a:uLnTx/>
                <a:uFillTx/>
                <a:latin typeface="Segoe UI"/>
                <a:ea typeface="+mn-ea"/>
                <a:cs typeface="Segoe UI" pitchFamily="34" charset="0"/>
              </a:rPr>
              <a:t>GitHub Copilot helps development teams to build and ship software more quickly</a:t>
            </a:r>
            <a:endParaRPr kumimoji="0" lang="en-US" sz="1500" b="0" i="0" u="none" strike="noStrike" kern="1200" cap="none" spc="-31" normalizeH="0" baseline="0" noProof="0">
              <a:ln w="3175">
                <a:noFill/>
              </a:ln>
              <a:solidFill>
                <a:srgbClr val="FFFFFF"/>
              </a:solidFill>
              <a:effectLst/>
              <a:uLnTx/>
              <a:uFillTx/>
              <a:latin typeface="Segoe UI"/>
              <a:ea typeface="+mn-ea"/>
              <a:cs typeface="Helvetica"/>
              <a:sym typeface="Segoe UI Semibold"/>
            </a:endParaRPr>
          </a:p>
        </p:txBody>
      </p:sp>
      <p:sp>
        <p:nvSpPr>
          <p:cNvPr id="62" name="Title 6">
            <a:extLst>
              <a:ext uri="{FF2B5EF4-FFF2-40B4-BE49-F238E27FC236}">
                <a16:creationId xmlns:a16="http://schemas.microsoft.com/office/drawing/2014/main" id="{25369816-1443-10F2-03E0-3A1210DE5DC4}"/>
              </a:ext>
            </a:extLst>
          </p:cNvPr>
          <p:cNvSpPr txBox="1">
            <a:spLocks/>
          </p:cNvSpPr>
          <p:nvPr/>
        </p:nvSpPr>
        <p:spPr>
          <a:xfrm>
            <a:off x="1625506" y="2680632"/>
            <a:ext cx="4048120" cy="74379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Controlled and Customizable: </a:t>
            </a:r>
            <a:r>
              <a:rPr kumimoji="0" lang="en-US" sz="1500" b="0" i="0" u="none" strike="noStrike" kern="1200" cap="none" spc="-31" normalizeH="0" baseline="0" noProof="0">
                <a:ln w="3175">
                  <a:noFill/>
                </a:ln>
                <a:solidFill>
                  <a:srgbClr val="FFFFFF"/>
                </a:solidFill>
                <a:effectLst/>
                <a:uLnTx/>
                <a:uFillTx/>
                <a:latin typeface="Segoe UI"/>
                <a:ea typeface="+mn-ea"/>
                <a:cs typeface="Segoe UI" pitchFamily="34" charset="0"/>
                <a:sym typeface="Segoe UI Semibold"/>
              </a:rPr>
              <a:t>GitHub </a:t>
            </a:r>
            <a:r>
              <a:rPr kumimoji="0" lang="en-US" sz="1500" b="0" i="0" u="none" strike="noStrike" kern="1200" cap="none" spc="-31" normalizeH="0" baseline="0" noProof="0" err="1">
                <a:ln w="3175">
                  <a:noFill/>
                </a:ln>
                <a:solidFill>
                  <a:srgbClr val="FFFFFF"/>
                </a:solidFill>
                <a:effectLst/>
                <a:uLnTx/>
                <a:uFillTx/>
                <a:latin typeface="Segoe UI"/>
                <a:ea typeface="+mn-ea"/>
                <a:cs typeface="Segoe UI" pitchFamily="34" charset="0"/>
                <a:sym typeface="Segoe UI Semibold"/>
              </a:rPr>
              <a:t>Codespaces</a:t>
            </a:r>
            <a:r>
              <a:rPr kumimoji="0" lang="en-US" sz="1500" b="0" i="0" u="none" strike="noStrike" kern="1200" cap="none" spc="-31" normalizeH="0" baseline="0" noProof="0">
                <a:ln w="3175">
                  <a:noFill/>
                </a:ln>
                <a:solidFill>
                  <a:srgbClr val="FFFFFF"/>
                </a:solidFill>
                <a:effectLst/>
                <a:uLnTx/>
                <a:uFillTx/>
                <a:latin typeface="Segoe UI"/>
                <a:ea typeface="+mn-ea"/>
                <a:cs typeface="Segoe UI" pitchFamily="34" charset="0"/>
                <a:sym typeface="Segoe UI Semibold"/>
              </a:rPr>
              <a:t> allows for the instant spin-up of new, secure environments with cloud-native workloads</a:t>
            </a:r>
          </a:p>
        </p:txBody>
      </p:sp>
      <p:grpSp>
        <p:nvGrpSpPr>
          <p:cNvPr id="18" name="Group 17">
            <a:extLst>
              <a:ext uri="{FF2B5EF4-FFF2-40B4-BE49-F238E27FC236}">
                <a16:creationId xmlns:a16="http://schemas.microsoft.com/office/drawing/2014/main" id="{8265183B-12A4-5C5F-746A-0A429EDD911B}"/>
              </a:ext>
              <a:ext uri="{C183D7F6-B498-43B3-948B-1728B52AA6E4}">
                <adec:decorative xmlns:adec="http://schemas.microsoft.com/office/drawing/2017/decorative" val="1"/>
              </a:ext>
            </a:extLst>
          </p:cNvPr>
          <p:cNvGrpSpPr/>
          <p:nvPr/>
        </p:nvGrpSpPr>
        <p:grpSpPr>
          <a:xfrm>
            <a:off x="982452" y="2820506"/>
            <a:ext cx="517613" cy="517355"/>
            <a:chOff x="982452" y="4813685"/>
            <a:chExt cx="517613" cy="517355"/>
          </a:xfrm>
        </p:grpSpPr>
        <p:grpSp>
          <p:nvGrpSpPr>
            <p:cNvPr id="17" name="Group 16">
              <a:extLst>
                <a:ext uri="{FF2B5EF4-FFF2-40B4-BE49-F238E27FC236}">
                  <a16:creationId xmlns:a16="http://schemas.microsoft.com/office/drawing/2014/main" id="{A3A17B63-58AB-EE7D-F9E2-46B4BFB58BF6}"/>
                </a:ext>
              </a:extLst>
            </p:cNvPr>
            <p:cNvGrpSpPr/>
            <p:nvPr/>
          </p:nvGrpSpPr>
          <p:grpSpPr>
            <a:xfrm>
              <a:off x="982452" y="4813685"/>
              <a:ext cx="517613" cy="517355"/>
              <a:chOff x="982452" y="4813685"/>
              <a:chExt cx="517613" cy="517355"/>
            </a:xfrm>
          </p:grpSpPr>
          <p:sp>
            <p:nvSpPr>
              <p:cNvPr id="70" name="Oval 69">
                <a:extLst>
                  <a:ext uri="{FF2B5EF4-FFF2-40B4-BE49-F238E27FC236}">
                    <a16:creationId xmlns:a16="http://schemas.microsoft.com/office/drawing/2014/main" id="{FC795AE0-EEC1-A8E2-A38D-6B72C8ECCCBC}"/>
                  </a:ext>
                  <a:ext uri="{C183D7F6-B498-43B3-948B-1728B52AA6E4}">
                    <adec:decorative xmlns:adec="http://schemas.microsoft.com/office/drawing/2017/decorative" val="1"/>
                  </a:ext>
                </a:extLst>
              </p:cNvPr>
              <p:cNvSpPr/>
              <p:nvPr/>
            </p:nvSpPr>
            <p:spPr>
              <a:xfrm>
                <a:off x="982452" y="4813685"/>
                <a:ext cx="517613" cy="517355"/>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AD5B08CE-1EFD-AC36-05F5-55AB78A1FEBA}"/>
                  </a:ext>
                  <a:ext uri="{C183D7F6-B498-43B3-948B-1728B52AA6E4}">
                    <adec:decorative xmlns:adec="http://schemas.microsoft.com/office/drawing/2017/decorative" val="1"/>
                  </a:ext>
                </a:extLst>
              </p:cNvPr>
              <p:cNvSpPr/>
              <p:nvPr/>
            </p:nvSpPr>
            <p:spPr>
              <a:xfrm>
                <a:off x="1069733" y="4900923"/>
                <a:ext cx="343050" cy="342879"/>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sp>
          <p:nvSpPr>
            <p:cNvPr id="16" name="network" title="Icon of a device or computer network">
              <a:extLst>
                <a:ext uri="{FF2B5EF4-FFF2-40B4-BE49-F238E27FC236}">
                  <a16:creationId xmlns:a16="http://schemas.microsoft.com/office/drawing/2014/main" id="{4B6CD80B-3D7E-B100-BA91-8B04AA158EC5}"/>
                </a:ext>
              </a:extLst>
            </p:cNvPr>
            <p:cNvSpPr>
              <a:spLocks noChangeAspect="1" noEditPoints="1"/>
            </p:cNvSpPr>
            <p:nvPr/>
          </p:nvSpPr>
          <p:spPr bwMode="auto">
            <a:xfrm>
              <a:off x="1144387" y="4971497"/>
              <a:ext cx="193742" cy="20173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5906F783-423F-8A18-05F0-96ED0D427096}"/>
              </a:ext>
            </a:extLst>
          </p:cNvPr>
          <p:cNvGrpSpPr/>
          <p:nvPr/>
        </p:nvGrpSpPr>
        <p:grpSpPr>
          <a:xfrm>
            <a:off x="982452" y="3887033"/>
            <a:ext cx="517613" cy="517355"/>
            <a:chOff x="982452" y="3887033"/>
            <a:chExt cx="517613" cy="517355"/>
          </a:xfrm>
        </p:grpSpPr>
        <p:grpSp>
          <p:nvGrpSpPr>
            <p:cNvPr id="13" name="Group 12">
              <a:extLst>
                <a:ext uri="{FF2B5EF4-FFF2-40B4-BE49-F238E27FC236}">
                  <a16:creationId xmlns:a16="http://schemas.microsoft.com/office/drawing/2014/main" id="{EDBB7B6E-F10A-72B7-02BA-F2E44D41606D}"/>
                </a:ext>
                <a:ext uri="{C183D7F6-B498-43B3-948B-1728B52AA6E4}">
                  <adec:decorative xmlns:adec="http://schemas.microsoft.com/office/drawing/2017/decorative" val="1"/>
                </a:ext>
              </a:extLst>
            </p:cNvPr>
            <p:cNvGrpSpPr/>
            <p:nvPr/>
          </p:nvGrpSpPr>
          <p:grpSpPr>
            <a:xfrm>
              <a:off x="982452" y="3887033"/>
              <a:ext cx="517613" cy="517355"/>
              <a:chOff x="982452" y="3747158"/>
              <a:chExt cx="517613" cy="517355"/>
            </a:xfrm>
          </p:grpSpPr>
          <p:sp>
            <p:nvSpPr>
              <p:cNvPr id="67" name="Oval 66">
                <a:extLst>
                  <a:ext uri="{FF2B5EF4-FFF2-40B4-BE49-F238E27FC236}">
                    <a16:creationId xmlns:a16="http://schemas.microsoft.com/office/drawing/2014/main" id="{00BDE2DB-C64E-E533-61CF-128504C2599A}"/>
                  </a:ext>
                  <a:ext uri="{C183D7F6-B498-43B3-948B-1728B52AA6E4}">
                    <adec:decorative xmlns:adec="http://schemas.microsoft.com/office/drawing/2017/decorative" val="1"/>
                  </a:ext>
                </a:extLst>
              </p:cNvPr>
              <p:cNvSpPr/>
              <p:nvPr/>
            </p:nvSpPr>
            <p:spPr>
              <a:xfrm>
                <a:off x="982452" y="3747158"/>
                <a:ext cx="517613" cy="517355"/>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68" name="Oval 67">
                <a:extLst>
                  <a:ext uri="{FF2B5EF4-FFF2-40B4-BE49-F238E27FC236}">
                    <a16:creationId xmlns:a16="http://schemas.microsoft.com/office/drawing/2014/main" id="{8CC507A3-2EFD-898E-F74C-AB6FDE3C2FB8}"/>
                  </a:ext>
                  <a:ext uri="{C183D7F6-B498-43B3-948B-1728B52AA6E4}">
                    <adec:decorative xmlns:adec="http://schemas.microsoft.com/office/drawing/2017/decorative" val="1"/>
                  </a:ext>
                </a:extLst>
              </p:cNvPr>
              <p:cNvSpPr/>
              <p:nvPr/>
            </p:nvSpPr>
            <p:spPr>
              <a:xfrm>
                <a:off x="1069734" y="3834396"/>
                <a:ext cx="343050" cy="342879"/>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3" name="Google Shape;1723;p189">
              <a:extLst>
                <a:ext uri="{FF2B5EF4-FFF2-40B4-BE49-F238E27FC236}">
                  <a16:creationId xmlns:a16="http://schemas.microsoft.com/office/drawing/2014/main" id="{B7D18E7E-458E-92A1-405C-42DC72E22CFA}"/>
                </a:ext>
              </a:extLst>
            </p:cNvPr>
            <p:cNvGrpSpPr/>
            <p:nvPr/>
          </p:nvGrpSpPr>
          <p:grpSpPr>
            <a:xfrm>
              <a:off x="1112094" y="4037900"/>
              <a:ext cx="258328" cy="215620"/>
              <a:chOff x="1190625" y="665925"/>
              <a:chExt cx="5199150" cy="4339575"/>
            </a:xfrm>
            <a:solidFill>
              <a:schemeClr val="tx1"/>
            </a:solidFill>
            <a:effectLst/>
          </p:grpSpPr>
          <p:sp>
            <p:nvSpPr>
              <p:cNvPr id="24" name="Google Shape;1724;p189">
                <a:extLst>
                  <a:ext uri="{FF2B5EF4-FFF2-40B4-BE49-F238E27FC236}">
                    <a16:creationId xmlns:a16="http://schemas.microsoft.com/office/drawing/2014/main" id="{4D6E086D-9D48-DFE8-53C2-10628D850B4F}"/>
                  </a:ext>
                </a:extLst>
              </p:cNvPr>
              <p:cNvSpPr/>
              <p:nvPr/>
            </p:nvSpPr>
            <p:spPr>
              <a:xfrm>
                <a:off x="1190625" y="665925"/>
                <a:ext cx="5199150" cy="4339575"/>
              </a:xfrm>
              <a:custGeom>
                <a:avLst/>
                <a:gdLst/>
                <a:ahLst/>
                <a:cxnLst/>
                <a:rect l="l" t="t" r="r" b="b"/>
                <a:pathLst>
                  <a:path w="207966" h="173583" extrusionOk="0">
                    <a:moveTo>
                      <a:pt x="207252" y="130088"/>
                    </a:moveTo>
                    <a:cubicBezTo>
                      <a:pt x="199805" y="143081"/>
                      <a:pt x="156469" y="173582"/>
                      <a:pt x="103943" y="173582"/>
                    </a:cubicBezTo>
                    <a:cubicBezTo>
                      <a:pt x="51496" y="173582"/>
                      <a:pt x="8160" y="143081"/>
                      <a:pt x="713" y="130088"/>
                    </a:cubicBezTo>
                    <a:cubicBezTo>
                      <a:pt x="158" y="129137"/>
                      <a:pt x="0" y="128107"/>
                      <a:pt x="0" y="126998"/>
                    </a:cubicBezTo>
                    <a:lnTo>
                      <a:pt x="0" y="103944"/>
                    </a:lnTo>
                    <a:cubicBezTo>
                      <a:pt x="0" y="102993"/>
                      <a:pt x="158" y="102042"/>
                      <a:pt x="475" y="101092"/>
                    </a:cubicBezTo>
                    <a:cubicBezTo>
                      <a:pt x="3724" y="93011"/>
                      <a:pt x="12121" y="81285"/>
                      <a:pt x="23054" y="78116"/>
                    </a:cubicBezTo>
                    <a:cubicBezTo>
                      <a:pt x="24481" y="74393"/>
                      <a:pt x="26620" y="69006"/>
                      <a:pt x="28600" y="64965"/>
                    </a:cubicBezTo>
                    <a:cubicBezTo>
                      <a:pt x="28283" y="61955"/>
                      <a:pt x="28204" y="58786"/>
                      <a:pt x="28204" y="55537"/>
                    </a:cubicBezTo>
                    <a:cubicBezTo>
                      <a:pt x="28204" y="44050"/>
                      <a:pt x="30660" y="33909"/>
                      <a:pt x="38028" y="26383"/>
                    </a:cubicBezTo>
                    <a:cubicBezTo>
                      <a:pt x="41435" y="22897"/>
                      <a:pt x="45713" y="20203"/>
                      <a:pt x="50783" y="18143"/>
                    </a:cubicBezTo>
                    <a:cubicBezTo>
                      <a:pt x="62905" y="8319"/>
                      <a:pt x="80176" y="1"/>
                      <a:pt x="103785" y="1"/>
                    </a:cubicBezTo>
                    <a:cubicBezTo>
                      <a:pt x="127473" y="1"/>
                      <a:pt x="145061" y="8319"/>
                      <a:pt x="157182" y="18143"/>
                    </a:cubicBezTo>
                    <a:cubicBezTo>
                      <a:pt x="162253" y="20203"/>
                      <a:pt x="166531" y="22897"/>
                      <a:pt x="169938" y="26383"/>
                    </a:cubicBezTo>
                    <a:cubicBezTo>
                      <a:pt x="177305" y="33909"/>
                      <a:pt x="179761" y="44050"/>
                      <a:pt x="179761" y="55537"/>
                    </a:cubicBezTo>
                    <a:cubicBezTo>
                      <a:pt x="179761" y="58786"/>
                      <a:pt x="179682" y="61955"/>
                      <a:pt x="179286" y="64965"/>
                    </a:cubicBezTo>
                    <a:cubicBezTo>
                      <a:pt x="181346" y="69006"/>
                      <a:pt x="183485" y="74393"/>
                      <a:pt x="184911" y="78116"/>
                    </a:cubicBezTo>
                    <a:cubicBezTo>
                      <a:pt x="195765" y="81285"/>
                      <a:pt x="204242" y="93011"/>
                      <a:pt x="207490" y="101092"/>
                    </a:cubicBezTo>
                    <a:cubicBezTo>
                      <a:pt x="207807" y="102042"/>
                      <a:pt x="207966" y="102993"/>
                      <a:pt x="207966" y="103944"/>
                    </a:cubicBezTo>
                    <a:lnTo>
                      <a:pt x="207966" y="126998"/>
                    </a:lnTo>
                    <a:cubicBezTo>
                      <a:pt x="207966" y="128107"/>
                      <a:pt x="207807" y="129137"/>
                      <a:pt x="207252" y="130088"/>
                    </a:cubicBezTo>
                    <a:close/>
                    <a:moveTo>
                      <a:pt x="110994" y="52764"/>
                    </a:moveTo>
                    <a:cubicBezTo>
                      <a:pt x="110677" y="49912"/>
                      <a:pt x="110440" y="47298"/>
                      <a:pt x="110440" y="45000"/>
                    </a:cubicBezTo>
                    <a:lnTo>
                      <a:pt x="110440" y="44842"/>
                    </a:lnTo>
                    <a:cubicBezTo>
                      <a:pt x="110519" y="38187"/>
                      <a:pt x="111945" y="33830"/>
                      <a:pt x="114242" y="31215"/>
                    </a:cubicBezTo>
                    <a:cubicBezTo>
                      <a:pt x="117253" y="27809"/>
                      <a:pt x="123353" y="25194"/>
                      <a:pt x="136188" y="26620"/>
                    </a:cubicBezTo>
                    <a:cubicBezTo>
                      <a:pt x="149260" y="28046"/>
                      <a:pt x="156549" y="31215"/>
                      <a:pt x="160668" y="35493"/>
                    </a:cubicBezTo>
                    <a:cubicBezTo>
                      <a:pt x="164709" y="39534"/>
                      <a:pt x="166769" y="45713"/>
                      <a:pt x="166769" y="55537"/>
                    </a:cubicBezTo>
                    <a:cubicBezTo>
                      <a:pt x="166769" y="66074"/>
                      <a:pt x="165263" y="72254"/>
                      <a:pt x="161936" y="76057"/>
                    </a:cubicBezTo>
                    <a:cubicBezTo>
                      <a:pt x="158767" y="79622"/>
                      <a:pt x="152587" y="82553"/>
                      <a:pt x="138961" y="82553"/>
                    </a:cubicBezTo>
                    <a:cubicBezTo>
                      <a:pt x="128424" y="82553"/>
                      <a:pt x="122482" y="79146"/>
                      <a:pt x="118600" y="74393"/>
                    </a:cubicBezTo>
                    <a:cubicBezTo>
                      <a:pt x="114480" y="69322"/>
                      <a:pt x="112183" y="61955"/>
                      <a:pt x="110994" y="52764"/>
                    </a:cubicBezTo>
                    <a:close/>
                    <a:moveTo>
                      <a:pt x="96971" y="52764"/>
                    </a:moveTo>
                    <a:cubicBezTo>
                      <a:pt x="97288" y="49912"/>
                      <a:pt x="97447" y="47298"/>
                      <a:pt x="97447" y="45000"/>
                    </a:cubicBezTo>
                    <a:lnTo>
                      <a:pt x="97447" y="44842"/>
                    </a:lnTo>
                    <a:cubicBezTo>
                      <a:pt x="97447" y="38187"/>
                      <a:pt x="96021" y="33830"/>
                      <a:pt x="93723" y="31215"/>
                    </a:cubicBezTo>
                    <a:cubicBezTo>
                      <a:pt x="90713" y="27809"/>
                      <a:pt x="84612" y="25194"/>
                      <a:pt x="71778" y="26620"/>
                    </a:cubicBezTo>
                    <a:cubicBezTo>
                      <a:pt x="58706" y="28046"/>
                      <a:pt x="51417" y="31215"/>
                      <a:pt x="47297" y="35493"/>
                    </a:cubicBezTo>
                    <a:cubicBezTo>
                      <a:pt x="43257" y="39534"/>
                      <a:pt x="41197" y="45713"/>
                      <a:pt x="41197" y="55537"/>
                    </a:cubicBezTo>
                    <a:cubicBezTo>
                      <a:pt x="41197" y="66074"/>
                      <a:pt x="42702" y="72254"/>
                      <a:pt x="46030" y="76057"/>
                    </a:cubicBezTo>
                    <a:cubicBezTo>
                      <a:pt x="49199" y="79622"/>
                      <a:pt x="55378" y="82553"/>
                      <a:pt x="69005" y="82553"/>
                    </a:cubicBezTo>
                    <a:cubicBezTo>
                      <a:pt x="79542" y="82553"/>
                      <a:pt x="85484" y="79146"/>
                      <a:pt x="89366" y="74393"/>
                    </a:cubicBezTo>
                    <a:cubicBezTo>
                      <a:pt x="93406" y="69322"/>
                      <a:pt x="95783" y="61955"/>
                      <a:pt x="96971" y="52764"/>
                    </a:cubicBezTo>
                    <a:close/>
                    <a:moveTo>
                      <a:pt x="105448" y="78196"/>
                    </a:moveTo>
                    <a:cubicBezTo>
                      <a:pt x="106003" y="78196"/>
                      <a:pt x="104973" y="78196"/>
                      <a:pt x="105448" y="78196"/>
                    </a:cubicBezTo>
                    <a:cubicBezTo>
                      <a:pt x="104973" y="78196"/>
                      <a:pt x="102992" y="78196"/>
                      <a:pt x="102517" y="78196"/>
                    </a:cubicBezTo>
                    <a:cubicBezTo>
                      <a:pt x="101566" y="79701"/>
                      <a:pt x="100536" y="81206"/>
                      <a:pt x="99427" y="82632"/>
                    </a:cubicBezTo>
                    <a:cubicBezTo>
                      <a:pt x="92772" y="90792"/>
                      <a:pt x="82790" y="95546"/>
                      <a:pt x="69005" y="95546"/>
                    </a:cubicBezTo>
                    <a:cubicBezTo>
                      <a:pt x="54111" y="95546"/>
                      <a:pt x="43098" y="92377"/>
                      <a:pt x="36285" y="84613"/>
                    </a:cubicBezTo>
                    <a:cubicBezTo>
                      <a:pt x="35889" y="84137"/>
                      <a:pt x="35493" y="83741"/>
                      <a:pt x="35493" y="83741"/>
                    </a:cubicBezTo>
                    <a:lnTo>
                      <a:pt x="34701" y="84613"/>
                    </a:lnTo>
                    <a:lnTo>
                      <a:pt x="34701" y="141655"/>
                    </a:lnTo>
                    <a:cubicBezTo>
                      <a:pt x="47139" y="148389"/>
                      <a:pt x="73758" y="160510"/>
                      <a:pt x="103943" y="160510"/>
                    </a:cubicBezTo>
                    <a:cubicBezTo>
                      <a:pt x="134207" y="160510"/>
                      <a:pt x="160827" y="148389"/>
                      <a:pt x="173265" y="141655"/>
                    </a:cubicBezTo>
                    <a:lnTo>
                      <a:pt x="173265" y="84613"/>
                    </a:lnTo>
                    <a:lnTo>
                      <a:pt x="172394" y="83741"/>
                    </a:lnTo>
                    <a:cubicBezTo>
                      <a:pt x="172394" y="83741"/>
                      <a:pt x="172156" y="84137"/>
                      <a:pt x="171680" y="84613"/>
                    </a:cubicBezTo>
                    <a:cubicBezTo>
                      <a:pt x="164788" y="92377"/>
                      <a:pt x="153855" y="95546"/>
                      <a:pt x="138961" y="95546"/>
                    </a:cubicBezTo>
                    <a:cubicBezTo>
                      <a:pt x="125175" y="95546"/>
                      <a:pt x="115193" y="90792"/>
                      <a:pt x="108538" y="82632"/>
                    </a:cubicBezTo>
                    <a:cubicBezTo>
                      <a:pt x="107429" y="81206"/>
                      <a:pt x="106399" y="79701"/>
                      <a:pt x="105448" y="78196"/>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700" b="0" i="0" u="none" strike="noStrike" kern="1200" cap="none" spc="0" normalizeH="0" baseline="0" noProof="0">
                  <a:ln>
                    <a:noFill/>
                  </a:ln>
                  <a:solidFill>
                    <a:srgbClr val="FFFFFF"/>
                  </a:solidFill>
                  <a:effectLst/>
                  <a:uLnTx/>
                  <a:uFillTx/>
                  <a:latin typeface="Segoe UI"/>
                  <a:ea typeface="+mn-ea"/>
                  <a:cs typeface="+mn-cs"/>
                  <a:sym typeface="Arial"/>
                </a:endParaRPr>
              </a:p>
            </p:txBody>
          </p:sp>
          <p:sp>
            <p:nvSpPr>
              <p:cNvPr id="25" name="Google Shape;1725;p189">
                <a:extLst>
                  <a:ext uri="{FF2B5EF4-FFF2-40B4-BE49-F238E27FC236}">
                    <a16:creationId xmlns:a16="http://schemas.microsoft.com/office/drawing/2014/main" id="{0C68DD47-D41B-971C-AAC1-941A13CDCA5C}"/>
                  </a:ext>
                </a:extLst>
              </p:cNvPr>
              <p:cNvSpPr/>
              <p:nvPr/>
            </p:nvSpPr>
            <p:spPr>
              <a:xfrm>
                <a:off x="3086075" y="3256575"/>
                <a:ext cx="378325" cy="839825"/>
              </a:xfrm>
              <a:custGeom>
                <a:avLst/>
                <a:gdLst/>
                <a:ahLst/>
                <a:cxnLst/>
                <a:rect l="l" t="t" r="r" b="b"/>
                <a:pathLst>
                  <a:path w="15133" h="33593" extrusionOk="0">
                    <a:moveTo>
                      <a:pt x="7606" y="1"/>
                    </a:moveTo>
                    <a:cubicBezTo>
                      <a:pt x="11805" y="1"/>
                      <a:pt x="15132" y="3408"/>
                      <a:pt x="15132" y="7606"/>
                    </a:cubicBezTo>
                    <a:lnTo>
                      <a:pt x="15132" y="26066"/>
                    </a:lnTo>
                    <a:cubicBezTo>
                      <a:pt x="15132" y="30186"/>
                      <a:pt x="11805" y="33592"/>
                      <a:pt x="7606" y="33592"/>
                    </a:cubicBezTo>
                    <a:cubicBezTo>
                      <a:pt x="3407" y="33592"/>
                      <a:pt x="0" y="30186"/>
                      <a:pt x="0" y="26066"/>
                    </a:cubicBezTo>
                    <a:lnTo>
                      <a:pt x="0" y="7606"/>
                    </a:lnTo>
                    <a:cubicBezTo>
                      <a:pt x="0" y="3408"/>
                      <a:pt x="3407" y="1"/>
                      <a:pt x="7606" y="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700" b="0" i="0" u="none" strike="noStrike" kern="1200" cap="none" spc="0" normalizeH="0" baseline="0" noProof="0">
                  <a:ln>
                    <a:noFill/>
                  </a:ln>
                  <a:solidFill>
                    <a:srgbClr val="FFFFFF"/>
                  </a:solidFill>
                  <a:effectLst/>
                  <a:uLnTx/>
                  <a:uFillTx/>
                  <a:latin typeface="Segoe UI"/>
                  <a:ea typeface="+mn-ea"/>
                  <a:cs typeface="+mn-cs"/>
                  <a:sym typeface="Arial"/>
                </a:endParaRPr>
              </a:p>
            </p:txBody>
          </p:sp>
          <p:sp>
            <p:nvSpPr>
              <p:cNvPr id="26" name="Google Shape;1726;p189">
                <a:extLst>
                  <a:ext uri="{FF2B5EF4-FFF2-40B4-BE49-F238E27FC236}">
                    <a16:creationId xmlns:a16="http://schemas.microsoft.com/office/drawing/2014/main" id="{33D56622-C5A3-E738-A8B6-25E18847D725}"/>
                  </a:ext>
                </a:extLst>
              </p:cNvPr>
              <p:cNvSpPr/>
              <p:nvPr/>
            </p:nvSpPr>
            <p:spPr>
              <a:xfrm>
                <a:off x="4116000" y="3256575"/>
                <a:ext cx="378325" cy="839825"/>
              </a:xfrm>
              <a:custGeom>
                <a:avLst/>
                <a:gdLst/>
                <a:ahLst/>
                <a:cxnLst/>
                <a:rect l="l" t="t" r="r" b="b"/>
                <a:pathLst>
                  <a:path w="15133" h="33593" extrusionOk="0">
                    <a:moveTo>
                      <a:pt x="7527" y="1"/>
                    </a:moveTo>
                    <a:cubicBezTo>
                      <a:pt x="11726" y="1"/>
                      <a:pt x="15132" y="3408"/>
                      <a:pt x="15132" y="7606"/>
                    </a:cubicBezTo>
                    <a:lnTo>
                      <a:pt x="15132" y="26066"/>
                    </a:lnTo>
                    <a:cubicBezTo>
                      <a:pt x="15132" y="30186"/>
                      <a:pt x="11726" y="33592"/>
                      <a:pt x="7527" y="33592"/>
                    </a:cubicBezTo>
                    <a:cubicBezTo>
                      <a:pt x="3328" y="33592"/>
                      <a:pt x="0" y="30186"/>
                      <a:pt x="0" y="26066"/>
                    </a:cubicBezTo>
                    <a:lnTo>
                      <a:pt x="0" y="7606"/>
                    </a:lnTo>
                    <a:cubicBezTo>
                      <a:pt x="0" y="3408"/>
                      <a:pt x="3328" y="1"/>
                      <a:pt x="7527" y="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700" b="0" i="0" u="none" strike="noStrike" kern="1200" cap="none" spc="0" normalizeH="0" baseline="0" noProof="0">
                  <a:ln>
                    <a:noFill/>
                  </a:ln>
                  <a:solidFill>
                    <a:srgbClr val="FFFFFF"/>
                  </a:solidFill>
                  <a:effectLst/>
                  <a:uLnTx/>
                  <a:uFillTx/>
                  <a:latin typeface="Segoe UI"/>
                  <a:ea typeface="+mn-ea"/>
                  <a:cs typeface="+mn-cs"/>
                  <a:sym typeface="Arial"/>
                </a:endParaRPr>
              </a:p>
            </p:txBody>
          </p:sp>
        </p:grpSp>
      </p:grpSp>
    </p:spTree>
    <p:extLst>
      <p:ext uri="{BB962C8B-B14F-4D97-AF65-F5344CB8AC3E}">
        <p14:creationId xmlns:p14="http://schemas.microsoft.com/office/powerpoint/2010/main" val="7902853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3A3A2-FB39-7783-2004-94EC4D36536E}"/>
              </a:ext>
            </a:extLst>
          </p:cNvPr>
          <p:cNvSpPr txBox="1">
            <a:spLocks noGrp="1"/>
          </p:cNvSpPr>
          <p:nvPr>
            <p:ph type="title"/>
          </p:nvPr>
        </p:nvSpPr>
        <p:spPr>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400"/>
              <a:buFont typeface="Helvetica Neue"/>
              <a:buNone/>
              <a:defRPr sz="3400" b="1" i="0" u="none" strike="noStrike" cap="none">
                <a:solidFill>
                  <a:schemeClr val="lt1"/>
                </a:solidFill>
                <a:latin typeface="Helvetica Neue"/>
                <a:ea typeface="Helvetica Neue"/>
                <a:cs typeface="Helvetica Neue"/>
                <a:sym typeface="Helvetica Neue"/>
              </a:defRPr>
            </a:lvl1pPr>
            <a:lvl2pPr marR="0" lvl="1"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chemeClr val="lt1"/>
              </a:buClr>
              <a:buSzPts val="3400"/>
              <a:buFont typeface="Helvetica Neue"/>
              <a:buNone/>
              <a:tabLst/>
              <a:defRPr/>
            </a:pPr>
            <a:r>
              <a:rPr kumimoji="0" lang="en-US" sz="3600" b="1" i="0" u="none" strike="noStrike" kern="1200" cap="none" spc="0" normalizeH="0" baseline="0" noProof="0">
                <a:ln>
                  <a:noFill/>
                </a:ln>
                <a:solidFill>
                  <a:schemeClr val="lt1"/>
                </a:solidFill>
                <a:effectLst/>
                <a:uLnTx/>
                <a:uFillTx/>
                <a:latin typeface="+mj-lt"/>
                <a:ea typeface="Helvetica Neue"/>
                <a:cs typeface="Helvetica Neue"/>
                <a:sym typeface="Helvetica Neue"/>
              </a:rPr>
              <a:t>Microsoft Dev Box</a:t>
            </a:r>
            <a:endParaRPr kumimoji="0" lang="en-US" sz="3600" b="1" i="0" u="none" strike="noStrike" kern="0" cap="none" spc="0" normalizeH="0" baseline="0" noProof="0">
              <a:ln>
                <a:noFill/>
              </a:ln>
              <a:solidFill>
                <a:srgbClr val="D59DFF"/>
              </a:solidFill>
              <a:effectLst/>
              <a:uLnTx/>
              <a:uFillTx/>
              <a:latin typeface="+mj-lt"/>
              <a:ea typeface="Helvetica Neue"/>
              <a:cs typeface="Helvetica" panose="020B0604020202020204" pitchFamily="34" charset="0"/>
              <a:sym typeface="Helvetica Neue"/>
            </a:endParaRPr>
          </a:p>
        </p:txBody>
      </p:sp>
      <p:cxnSp>
        <p:nvCxnSpPr>
          <p:cNvPr id="123" name="Straight Connector 122">
            <a:extLst>
              <a:ext uri="{FF2B5EF4-FFF2-40B4-BE49-F238E27FC236}">
                <a16:creationId xmlns:a16="http://schemas.microsoft.com/office/drawing/2014/main" id="{8EAB5027-10CA-5ECC-87CA-71C0B5FD81A7}"/>
              </a:ext>
              <a:ext uri="{C183D7F6-B498-43B3-948B-1728B52AA6E4}">
                <adec:decorative xmlns:adec="http://schemas.microsoft.com/office/drawing/2017/decorative" val="1"/>
              </a:ext>
            </a:extLst>
          </p:cNvPr>
          <p:cNvCxnSpPr>
            <a:cxnSpLocks/>
          </p:cNvCxnSpPr>
          <p:nvPr/>
        </p:nvCxnSpPr>
        <p:spPr>
          <a:xfrm>
            <a:off x="1625506" y="3561958"/>
            <a:ext cx="4124320" cy="11250"/>
          </a:xfrm>
          <a:prstGeom prst="line">
            <a:avLst/>
          </a:prstGeom>
          <a:ln w="12700">
            <a:solidFill>
              <a:srgbClr val="627597">
                <a:alpha val="50000"/>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C94AF18-9A7D-37AD-3F31-93137FE225AF}"/>
              </a:ext>
              <a:ext uri="{C183D7F6-B498-43B3-948B-1728B52AA6E4}">
                <adec:decorative xmlns:adec="http://schemas.microsoft.com/office/drawing/2017/decorative" val="1"/>
              </a:ext>
            </a:extLst>
          </p:cNvPr>
          <p:cNvCxnSpPr>
            <a:cxnSpLocks/>
          </p:cNvCxnSpPr>
          <p:nvPr/>
        </p:nvCxnSpPr>
        <p:spPr>
          <a:xfrm>
            <a:off x="1625506" y="4582915"/>
            <a:ext cx="4124320" cy="11250"/>
          </a:xfrm>
          <a:prstGeom prst="line">
            <a:avLst/>
          </a:prstGeom>
          <a:ln w="12700">
            <a:solidFill>
              <a:srgbClr val="627597">
                <a:alpha val="50000"/>
              </a:srgb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3917938-3B7F-7067-E391-2E93E8F67C7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6"/>
          <a:stretch/>
        </p:blipFill>
        <p:spPr>
          <a:xfrm flipH="1">
            <a:off x="5658116" y="1470987"/>
            <a:ext cx="6524459" cy="5554699"/>
          </a:xfrm>
          <a:prstGeom prst="rect">
            <a:avLst/>
          </a:prstGeom>
        </p:spPr>
      </p:pic>
      <p:sp>
        <p:nvSpPr>
          <p:cNvPr id="4" name="Google Shape;491;p34">
            <a:extLst>
              <a:ext uri="{FF2B5EF4-FFF2-40B4-BE49-F238E27FC236}">
                <a16:creationId xmlns:a16="http://schemas.microsoft.com/office/drawing/2014/main" id="{A41EA377-173B-7E11-42DE-18AA4E6D86F3}"/>
              </a:ext>
              <a:ext uri="{C183D7F6-B498-43B3-948B-1728B52AA6E4}">
                <adec:decorative xmlns:adec="http://schemas.microsoft.com/office/drawing/2017/decorative" val="0"/>
              </a:ext>
            </a:extLst>
          </p:cNvPr>
          <p:cNvSpPr/>
          <p:nvPr/>
        </p:nvSpPr>
        <p:spPr>
          <a:xfrm>
            <a:off x="982452" y="1797902"/>
            <a:ext cx="5306380" cy="532661"/>
          </a:xfrm>
          <a:prstGeom prst="roundRect">
            <a:avLst>
              <a:gd name="adj" fmla="val 3188"/>
            </a:avLst>
          </a:prstGeom>
          <a:noFill/>
          <a:ln>
            <a:noFill/>
          </a:ln>
        </p:spPr>
        <p:txBody>
          <a:bodyPr spcFirstLastPara="1" wrap="square" lIns="42900" tIns="21450" rIns="42900" bIns="214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9C8EB">
                    <a:lumMod val="40000"/>
                    <a:lumOff val="60000"/>
                  </a:srgbClr>
                </a:solidFill>
                <a:effectLst/>
                <a:uLnTx/>
                <a:uFillTx/>
                <a:latin typeface="Segoe Semibold"/>
                <a:ea typeface="Calibri"/>
                <a:cs typeface="Calibri"/>
                <a:sym typeface="Calibri"/>
              </a:rPr>
              <a:t>Customize and automate developer workstations</a:t>
            </a:r>
          </a:p>
        </p:txBody>
      </p:sp>
      <p:sp>
        <p:nvSpPr>
          <p:cNvPr id="52" name="Title 6">
            <a:extLst>
              <a:ext uri="{FF2B5EF4-FFF2-40B4-BE49-F238E27FC236}">
                <a16:creationId xmlns:a16="http://schemas.microsoft.com/office/drawing/2014/main" id="{34FDDE66-A560-81C4-0698-BD0AB2CBD18C}"/>
              </a:ext>
              <a:ext uri="{C183D7F6-B498-43B3-948B-1728B52AA6E4}">
                <adec:decorative xmlns:adec="http://schemas.microsoft.com/office/drawing/2017/decorative" val="0"/>
              </a:ext>
            </a:extLst>
          </p:cNvPr>
          <p:cNvSpPr txBox="1">
            <a:spLocks/>
          </p:cNvSpPr>
          <p:nvPr/>
        </p:nvSpPr>
        <p:spPr>
          <a:xfrm>
            <a:off x="1625505" y="2685207"/>
            <a:ext cx="4663327" cy="74379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Ready-to-code: </a:t>
            </a:r>
            <a:r>
              <a:rPr kumimoji="0" lang="en-US" sz="1500" b="0" i="0" u="none" strike="noStrike" kern="1200" cap="none" spc="0" normalizeH="0" baseline="0" noProof="0">
                <a:ln w="3175">
                  <a:noFill/>
                </a:ln>
                <a:solidFill>
                  <a:srgbClr val="FFFFFF"/>
                </a:solidFill>
                <a:effectLst/>
                <a:uLnTx/>
                <a:uFillTx/>
                <a:latin typeface="Segoe UI"/>
                <a:ea typeface="+mn-ea"/>
                <a:cs typeface="Segoe UI" pitchFamily="34" charset="0"/>
              </a:rPr>
              <a:t>Self-service, on-demand</a:t>
            </a: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 </a:t>
            </a:r>
            <a:r>
              <a:rPr kumimoji="0" lang="en-US" sz="1500" b="0" i="0" u="none" strike="noStrike" kern="1200" cap="none" spc="0" normalizeH="0" baseline="0" noProof="0">
                <a:ln w="3175">
                  <a:noFill/>
                </a:ln>
                <a:solidFill>
                  <a:srgbClr val="FFFFFF"/>
                </a:solidFill>
                <a:effectLst/>
                <a:uLnTx/>
                <a:uFillTx/>
                <a:latin typeface="Segoe UI"/>
                <a:ea typeface="+mn-ea"/>
                <a:cs typeface="Segoe UI" pitchFamily="34" charset="0"/>
              </a:rPr>
              <a:t>access to task-specific workstations with </a:t>
            </a:r>
            <a:r>
              <a:rPr kumimoji="0" lang="en-US" sz="1500" b="0" i="0" u="none" strike="noStrike" kern="1200" cap="none" spc="-31" normalizeH="0" baseline="0" noProof="0">
                <a:ln w="3175">
                  <a:noFill/>
                </a:ln>
                <a:solidFill>
                  <a:srgbClr val="FFFFFF"/>
                </a:solidFill>
                <a:effectLst/>
                <a:uLnTx/>
                <a:uFillTx/>
                <a:latin typeface="Segoe UI"/>
                <a:ea typeface="+mn-ea"/>
                <a:cs typeface="Helvetica"/>
                <a:sym typeface="Segoe UI Semibold"/>
              </a:rPr>
              <a:t>scalable compute, </a:t>
            </a:r>
            <a:r>
              <a:rPr kumimoji="0" lang="en-US" sz="1500" b="0" i="0" u="none" strike="noStrike" kern="1200" cap="none" spc="0" normalizeH="0" baseline="0" noProof="0">
                <a:ln w="3175">
                  <a:noFill/>
                </a:ln>
                <a:solidFill>
                  <a:srgbClr val="FFFFFF"/>
                </a:solidFill>
                <a:effectLst/>
                <a:uLnTx/>
                <a:uFillTx/>
                <a:latin typeface="Segoe UI"/>
                <a:ea typeface="+mn-ea"/>
                <a:cs typeface="Segoe UI" pitchFamily="34" charset="0"/>
              </a:rPr>
              <a:t>available instantly.</a:t>
            </a:r>
          </a:p>
        </p:txBody>
      </p:sp>
      <p:sp>
        <p:nvSpPr>
          <p:cNvPr id="57" name="Title 6">
            <a:extLst>
              <a:ext uri="{FF2B5EF4-FFF2-40B4-BE49-F238E27FC236}">
                <a16:creationId xmlns:a16="http://schemas.microsoft.com/office/drawing/2014/main" id="{EC2926B6-AC2E-AD44-AC0D-AF98D375AF2C}"/>
              </a:ext>
            </a:extLst>
          </p:cNvPr>
          <p:cNvSpPr txBox="1">
            <a:spLocks/>
          </p:cNvSpPr>
          <p:nvPr/>
        </p:nvSpPr>
        <p:spPr>
          <a:xfrm>
            <a:off x="1625506" y="3706165"/>
            <a:ext cx="4368751" cy="74379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Project-based: </a:t>
            </a:r>
            <a:r>
              <a:rPr kumimoji="0" lang="en-US" sz="1500" b="0" i="0" u="none" strike="noStrike" kern="1200" cap="none" spc="0" normalizeH="0" baseline="0" noProof="0">
                <a:ln w="3175">
                  <a:noFill/>
                </a:ln>
                <a:solidFill>
                  <a:srgbClr val="FFFFFF"/>
                </a:solidFill>
                <a:effectLst/>
                <a:uLnTx/>
                <a:uFillTx/>
                <a:latin typeface="Segoe UI"/>
                <a:ea typeface="+mn-ea"/>
                <a:cs typeface="Segoe UI" pitchFamily="34" charset="0"/>
              </a:rPr>
              <a:t>Preconfigured workstations built by dev teams with the right tools and resources for their projects.</a:t>
            </a:r>
            <a:endParaRPr kumimoji="0" lang="en-US" sz="1500" b="0" i="0" u="none" strike="noStrike" kern="1200" cap="none" spc="-31" normalizeH="0" baseline="0" noProof="0">
              <a:ln w="3175">
                <a:noFill/>
              </a:ln>
              <a:solidFill>
                <a:srgbClr val="FFFFFF"/>
              </a:solidFill>
              <a:effectLst/>
              <a:uLnTx/>
              <a:uFillTx/>
              <a:latin typeface="Segoe UI"/>
              <a:ea typeface="+mn-ea"/>
              <a:cs typeface="Helvetica"/>
              <a:sym typeface="Segoe UI Semibold"/>
            </a:endParaRPr>
          </a:p>
        </p:txBody>
      </p:sp>
      <p:sp>
        <p:nvSpPr>
          <p:cNvPr id="62" name="Title 6">
            <a:extLst>
              <a:ext uri="{FF2B5EF4-FFF2-40B4-BE49-F238E27FC236}">
                <a16:creationId xmlns:a16="http://schemas.microsoft.com/office/drawing/2014/main" id="{25369816-1443-10F2-03E0-3A1210DE5DC4}"/>
              </a:ext>
            </a:extLst>
          </p:cNvPr>
          <p:cNvSpPr txBox="1">
            <a:spLocks/>
          </p:cNvSpPr>
          <p:nvPr/>
        </p:nvSpPr>
        <p:spPr>
          <a:xfrm>
            <a:off x="1625506" y="4727121"/>
            <a:ext cx="4048120" cy="74379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Managed and secure: </a:t>
            </a:r>
            <a:r>
              <a:rPr kumimoji="0" lang="en-US" sz="1500" b="0" i="0" u="none" strike="noStrike" kern="1200" cap="none" spc="-31" normalizeH="0" baseline="0" noProof="0">
                <a:ln w="3175">
                  <a:noFill/>
                </a:ln>
                <a:solidFill>
                  <a:srgbClr val="FFFFFF"/>
                </a:solidFill>
                <a:effectLst/>
                <a:uLnTx/>
                <a:uFillTx/>
                <a:latin typeface="Segoe UI"/>
                <a:ea typeface="+mn-ea"/>
                <a:cs typeface="Segoe UI" pitchFamily="34" charset="0"/>
                <a:sym typeface="Segoe UI Semibold"/>
              </a:rPr>
              <a:t>Centralized governance enables zero trust while maximizing security, compliance, and cost controls.</a:t>
            </a:r>
          </a:p>
        </p:txBody>
      </p:sp>
      <p:grpSp>
        <p:nvGrpSpPr>
          <p:cNvPr id="3" name="Group 2" descr="Screenshot showing ">
            <a:extLst>
              <a:ext uri="{FF2B5EF4-FFF2-40B4-BE49-F238E27FC236}">
                <a16:creationId xmlns:a16="http://schemas.microsoft.com/office/drawing/2014/main" id="{9C79F98D-387F-76F6-056B-0DAD6221376E}"/>
              </a:ext>
            </a:extLst>
          </p:cNvPr>
          <p:cNvGrpSpPr/>
          <p:nvPr/>
        </p:nvGrpSpPr>
        <p:grpSpPr>
          <a:xfrm>
            <a:off x="6745269" y="1855421"/>
            <a:ext cx="5504635" cy="3876669"/>
            <a:chOff x="6677940" y="1745864"/>
            <a:chExt cx="5504635" cy="3876669"/>
          </a:xfrm>
        </p:grpSpPr>
        <p:pic>
          <p:nvPicPr>
            <p:cNvPr id="5" name="Picture 5" descr="Graphical user interface, application&#10;&#10;Description automatically generated">
              <a:extLst>
                <a:ext uri="{FF2B5EF4-FFF2-40B4-BE49-F238E27FC236}">
                  <a16:creationId xmlns:a16="http://schemas.microsoft.com/office/drawing/2014/main" id="{919325E7-055B-9C73-C4F6-5443A0FAD20B}"/>
                </a:ext>
              </a:extLst>
            </p:cNvPr>
            <p:cNvPicPr>
              <a:picLocks noChangeAspect="1"/>
            </p:cNvPicPr>
            <p:nvPr/>
          </p:nvPicPr>
          <p:blipFill>
            <a:blip r:embed="rId4"/>
            <a:stretch>
              <a:fillRect/>
            </a:stretch>
          </p:blipFill>
          <p:spPr>
            <a:xfrm>
              <a:off x="6677940" y="1745864"/>
              <a:ext cx="5504635" cy="3876669"/>
            </a:xfrm>
            <a:prstGeom prst="rect">
              <a:avLst/>
            </a:prstGeom>
          </p:spPr>
        </p:pic>
        <p:pic>
          <p:nvPicPr>
            <p:cNvPr id="10" name="Picture 9">
              <a:extLst>
                <a:ext uri="{FF2B5EF4-FFF2-40B4-BE49-F238E27FC236}">
                  <a16:creationId xmlns:a16="http://schemas.microsoft.com/office/drawing/2014/main" id="{60A5DE50-9623-3EA2-437C-83D365B838D3}"/>
                </a:ext>
              </a:extLst>
            </p:cNvPr>
            <p:cNvPicPr>
              <a:picLocks noChangeAspect="1"/>
            </p:cNvPicPr>
            <p:nvPr/>
          </p:nvPicPr>
          <p:blipFill rotWithShape="1">
            <a:blip r:embed="rId5"/>
            <a:srcRect r="8749"/>
            <a:stretch/>
          </p:blipFill>
          <p:spPr>
            <a:xfrm>
              <a:off x="9273664" y="1745864"/>
              <a:ext cx="2908911" cy="3876669"/>
            </a:xfrm>
            <a:prstGeom prst="rect">
              <a:avLst/>
            </a:prstGeom>
          </p:spPr>
        </p:pic>
      </p:grpSp>
      <p:grpSp>
        <p:nvGrpSpPr>
          <p:cNvPr id="72" name="Group 71">
            <a:extLst>
              <a:ext uri="{FF2B5EF4-FFF2-40B4-BE49-F238E27FC236}">
                <a16:creationId xmlns:a16="http://schemas.microsoft.com/office/drawing/2014/main" id="{B57CB85C-77E3-39D0-DF95-5A22B66A9510}"/>
              </a:ext>
              <a:ext uri="{C183D7F6-B498-43B3-948B-1728B52AA6E4}">
                <adec:decorative xmlns:adec="http://schemas.microsoft.com/office/drawing/2017/decorative" val="1"/>
              </a:ext>
            </a:extLst>
          </p:cNvPr>
          <p:cNvGrpSpPr/>
          <p:nvPr/>
        </p:nvGrpSpPr>
        <p:grpSpPr>
          <a:xfrm>
            <a:off x="982452" y="4813685"/>
            <a:ext cx="517613" cy="517355"/>
            <a:chOff x="359367" y="4720151"/>
            <a:chExt cx="611194" cy="610889"/>
          </a:xfrm>
        </p:grpSpPr>
        <p:grpSp>
          <p:nvGrpSpPr>
            <p:cNvPr id="69" name="Group 68">
              <a:extLst>
                <a:ext uri="{FF2B5EF4-FFF2-40B4-BE49-F238E27FC236}">
                  <a16:creationId xmlns:a16="http://schemas.microsoft.com/office/drawing/2014/main" id="{860E682E-F79F-F44D-B4D5-CA88E69E4787}"/>
                </a:ext>
                <a:ext uri="{C183D7F6-B498-43B3-948B-1728B52AA6E4}">
                  <adec:decorative xmlns:adec="http://schemas.microsoft.com/office/drawing/2017/decorative" val="1"/>
                </a:ext>
              </a:extLst>
            </p:cNvPr>
            <p:cNvGrpSpPr/>
            <p:nvPr/>
          </p:nvGrpSpPr>
          <p:grpSpPr>
            <a:xfrm>
              <a:off x="359367" y="4720151"/>
              <a:ext cx="611194" cy="610889"/>
              <a:chOff x="1333700" y="5323195"/>
              <a:chExt cx="832928" cy="832512"/>
            </a:xfrm>
          </p:grpSpPr>
          <p:sp>
            <p:nvSpPr>
              <p:cNvPr id="70" name="Oval 69">
                <a:extLst>
                  <a:ext uri="{FF2B5EF4-FFF2-40B4-BE49-F238E27FC236}">
                    <a16:creationId xmlns:a16="http://schemas.microsoft.com/office/drawing/2014/main" id="{FC795AE0-EEC1-A8E2-A38D-6B72C8ECCCBC}"/>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AD5B08CE-1EFD-AC36-05F5-55AB78A1FEBA}"/>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sp>
          <p:nvSpPr>
            <p:cNvPr id="26" name="Graphic 4" descr="Lock">
              <a:extLst>
                <a:ext uri="{FF2B5EF4-FFF2-40B4-BE49-F238E27FC236}">
                  <a16:creationId xmlns:a16="http://schemas.microsoft.com/office/drawing/2014/main" id="{C9CE326F-DE38-9D0F-85DD-29CCADDE4098}"/>
                </a:ext>
              </a:extLst>
            </p:cNvPr>
            <p:cNvSpPr>
              <a:spLocks noChangeAspect="1"/>
            </p:cNvSpPr>
            <p:nvPr/>
          </p:nvSpPr>
          <p:spPr>
            <a:xfrm>
              <a:off x="565960" y="4915591"/>
              <a:ext cx="198008" cy="220009"/>
            </a:xfrm>
            <a:custGeom>
              <a:avLst/>
              <a:gdLst>
                <a:gd name="connsiteX0" fmla="*/ 0 w 382611"/>
                <a:gd name="connsiteY0" fmla="*/ 79711 h 425123"/>
                <a:gd name="connsiteX1" fmla="*/ 0 w 382611"/>
                <a:gd name="connsiteY1" fmla="*/ 191306 h 425123"/>
                <a:gd name="connsiteX2" fmla="*/ 185462 w 382611"/>
                <a:gd name="connsiteY2" fmla="*/ 424014 h 425123"/>
                <a:gd name="connsiteX3" fmla="*/ 197149 w 382611"/>
                <a:gd name="connsiteY3" fmla="*/ 424014 h 425123"/>
                <a:gd name="connsiteX4" fmla="*/ 382611 w 382611"/>
                <a:gd name="connsiteY4" fmla="*/ 191306 h 425123"/>
                <a:gd name="connsiteX5" fmla="*/ 382611 w 382611"/>
                <a:gd name="connsiteY5" fmla="*/ 79711 h 425123"/>
                <a:gd name="connsiteX6" fmla="*/ 366669 w 382611"/>
                <a:gd name="connsiteY6" fmla="*/ 63769 h 425123"/>
                <a:gd name="connsiteX7" fmla="*/ 200871 w 382611"/>
                <a:gd name="connsiteY7" fmla="*/ 3188 h 425123"/>
                <a:gd name="connsiteX8" fmla="*/ 181740 w 382611"/>
                <a:gd name="connsiteY8" fmla="*/ 3188 h 425123"/>
                <a:gd name="connsiteX9" fmla="*/ 15942 w 382611"/>
                <a:gd name="connsiteY9" fmla="*/ 63769 h 425123"/>
                <a:gd name="connsiteX10" fmla="*/ 0 w 382611"/>
                <a:gd name="connsiteY10" fmla="*/ 79711 h 425123"/>
                <a:gd name="connsiteX11" fmla="*/ 233714 w 382611"/>
                <a:gd name="connsiteY11" fmla="*/ 191306 h 425123"/>
                <a:gd name="connsiteX12" fmla="*/ 207248 w 382611"/>
                <a:gd name="connsiteY12" fmla="*/ 230678 h 425123"/>
                <a:gd name="connsiteX13" fmla="*/ 207248 w 382611"/>
                <a:gd name="connsiteY13" fmla="*/ 281644 h 425123"/>
                <a:gd name="connsiteX14" fmla="*/ 191306 w 382611"/>
                <a:gd name="connsiteY14" fmla="*/ 297586 h 425123"/>
                <a:gd name="connsiteX15" fmla="*/ 175363 w 382611"/>
                <a:gd name="connsiteY15" fmla="*/ 281644 h 425123"/>
                <a:gd name="connsiteX16" fmla="*/ 175363 w 382611"/>
                <a:gd name="connsiteY16" fmla="*/ 230755 h 425123"/>
                <a:gd name="connsiteX17" fmla="*/ 148709 w 382611"/>
                <a:gd name="connsiteY17" fmla="*/ 191306 h 425123"/>
                <a:gd name="connsiteX18" fmla="*/ 191212 w 382611"/>
                <a:gd name="connsiteY18" fmla="*/ 148803 h 425123"/>
                <a:gd name="connsiteX19" fmla="*/ 233714 w 382611"/>
                <a:gd name="connsiteY19" fmla="*/ 191306 h 42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2611" h="425123">
                  <a:moveTo>
                    <a:pt x="0" y="79711"/>
                  </a:moveTo>
                  <a:lnTo>
                    <a:pt x="0" y="191306"/>
                  </a:lnTo>
                  <a:cubicBezTo>
                    <a:pt x="0" y="297612"/>
                    <a:pt x="62866" y="375718"/>
                    <a:pt x="185462" y="424014"/>
                  </a:cubicBezTo>
                  <a:cubicBezTo>
                    <a:pt x="189218" y="425493"/>
                    <a:pt x="193393" y="425493"/>
                    <a:pt x="197149" y="424014"/>
                  </a:cubicBezTo>
                  <a:cubicBezTo>
                    <a:pt x="319744" y="375718"/>
                    <a:pt x="382611" y="297612"/>
                    <a:pt x="382611" y="191306"/>
                  </a:cubicBezTo>
                  <a:lnTo>
                    <a:pt x="382611" y="79711"/>
                  </a:lnTo>
                  <a:cubicBezTo>
                    <a:pt x="382611" y="70906"/>
                    <a:pt x="375473" y="63769"/>
                    <a:pt x="366669" y="63769"/>
                  </a:cubicBezTo>
                  <a:cubicBezTo>
                    <a:pt x="310055" y="63769"/>
                    <a:pt x="254904" y="43714"/>
                    <a:pt x="200871" y="3188"/>
                  </a:cubicBezTo>
                  <a:cubicBezTo>
                    <a:pt x="195202" y="-1063"/>
                    <a:pt x="187409" y="-1063"/>
                    <a:pt x="181740" y="3188"/>
                  </a:cubicBezTo>
                  <a:cubicBezTo>
                    <a:pt x="127706" y="43714"/>
                    <a:pt x="72556" y="63769"/>
                    <a:pt x="15942" y="63769"/>
                  </a:cubicBezTo>
                  <a:cubicBezTo>
                    <a:pt x="7138" y="63769"/>
                    <a:pt x="0" y="70906"/>
                    <a:pt x="0" y="79711"/>
                  </a:cubicBezTo>
                  <a:close/>
                  <a:moveTo>
                    <a:pt x="233714" y="191306"/>
                  </a:moveTo>
                  <a:cubicBezTo>
                    <a:pt x="233714" y="209105"/>
                    <a:pt x="222773" y="224348"/>
                    <a:pt x="207248" y="230678"/>
                  </a:cubicBezTo>
                  <a:lnTo>
                    <a:pt x="207248" y="281644"/>
                  </a:lnTo>
                  <a:cubicBezTo>
                    <a:pt x="207248" y="290449"/>
                    <a:pt x="200110" y="297586"/>
                    <a:pt x="191306" y="297586"/>
                  </a:cubicBezTo>
                  <a:cubicBezTo>
                    <a:pt x="182501" y="297586"/>
                    <a:pt x="175363" y="290449"/>
                    <a:pt x="175363" y="281644"/>
                  </a:cubicBezTo>
                  <a:lnTo>
                    <a:pt x="175363" y="230755"/>
                  </a:lnTo>
                  <a:cubicBezTo>
                    <a:pt x="159740" y="224472"/>
                    <a:pt x="148709" y="209178"/>
                    <a:pt x="148709" y="191306"/>
                  </a:cubicBezTo>
                  <a:cubicBezTo>
                    <a:pt x="148709" y="167832"/>
                    <a:pt x="167739" y="148803"/>
                    <a:pt x="191212" y="148803"/>
                  </a:cubicBezTo>
                  <a:cubicBezTo>
                    <a:pt x="214685" y="148803"/>
                    <a:pt x="233714" y="167832"/>
                    <a:pt x="233714" y="191306"/>
                  </a:cubicBez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3" name="Group 72">
            <a:extLst>
              <a:ext uri="{FF2B5EF4-FFF2-40B4-BE49-F238E27FC236}">
                <a16:creationId xmlns:a16="http://schemas.microsoft.com/office/drawing/2014/main" id="{511413AF-547C-C88F-0BB8-F8DA33244240}"/>
              </a:ext>
              <a:ext uri="{C183D7F6-B498-43B3-948B-1728B52AA6E4}">
                <adec:decorative xmlns:adec="http://schemas.microsoft.com/office/drawing/2017/decorative" val="1"/>
              </a:ext>
            </a:extLst>
          </p:cNvPr>
          <p:cNvGrpSpPr/>
          <p:nvPr/>
        </p:nvGrpSpPr>
        <p:grpSpPr>
          <a:xfrm>
            <a:off x="982452" y="3747158"/>
            <a:ext cx="517613" cy="517355"/>
            <a:chOff x="359367" y="3697504"/>
            <a:chExt cx="611194" cy="610889"/>
          </a:xfrm>
        </p:grpSpPr>
        <p:grpSp>
          <p:nvGrpSpPr>
            <p:cNvPr id="66" name="Group 65">
              <a:extLst>
                <a:ext uri="{FF2B5EF4-FFF2-40B4-BE49-F238E27FC236}">
                  <a16:creationId xmlns:a16="http://schemas.microsoft.com/office/drawing/2014/main" id="{8B43E678-F70A-8BDA-B012-07665F3CE028}"/>
                </a:ext>
                <a:ext uri="{C183D7F6-B498-43B3-948B-1728B52AA6E4}">
                  <adec:decorative xmlns:adec="http://schemas.microsoft.com/office/drawing/2017/decorative" val="1"/>
                </a:ext>
              </a:extLst>
            </p:cNvPr>
            <p:cNvGrpSpPr/>
            <p:nvPr/>
          </p:nvGrpSpPr>
          <p:grpSpPr>
            <a:xfrm>
              <a:off x="359367" y="3697504"/>
              <a:ext cx="611194" cy="610889"/>
              <a:chOff x="1333700" y="5323195"/>
              <a:chExt cx="832928" cy="832512"/>
            </a:xfrm>
          </p:grpSpPr>
          <p:sp>
            <p:nvSpPr>
              <p:cNvPr id="67" name="Oval 66">
                <a:extLst>
                  <a:ext uri="{FF2B5EF4-FFF2-40B4-BE49-F238E27FC236}">
                    <a16:creationId xmlns:a16="http://schemas.microsoft.com/office/drawing/2014/main" id="{00BDE2DB-C64E-E533-61CF-128504C2599A}"/>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68" name="Oval 67">
                <a:extLst>
                  <a:ext uri="{FF2B5EF4-FFF2-40B4-BE49-F238E27FC236}">
                    <a16:creationId xmlns:a16="http://schemas.microsoft.com/office/drawing/2014/main" id="{8CC507A3-2EFD-898E-F74C-AB6FDE3C2FB8}"/>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7" name="Group 26">
              <a:extLst>
                <a:ext uri="{FF2B5EF4-FFF2-40B4-BE49-F238E27FC236}">
                  <a16:creationId xmlns:a16="http://schemas.microsoft.com/office/drawing/2014/main" id="{373ED637-6B9A-FCB4-183F-1CEFBD40D6E0}"/>
                </a:ext>
              </a:extLst>
            </p:cNvPr>
            <p:cNvGrpSpPr/>
            <p:nvPr/>
          </p:nvGrpSpPr>
          <p:grpSpPr>
            <a:xfrm>
              <a:off x="543553" y="3887602"/>
              <a:ext cx="242822" cy="230692"/>
              <a:chOff x="-732585" y="2850943"/>
              <a:chExt cx="428251" cy="406858"/>
            </a:xfrm>
          </p:grpSpPr>
          <p:sp>
            <p:nvSpPr>
              <p:cNvPr id="14" name="Graphic 53">
                <a:extLst>
                  <a:ext uri="{FF2B5EF4-FFF2-40B4-BE49-F238E27FC236}">
                    <a16:creationId xmlns:a16="http://schemas.microsoft.com/office/drawing/2014/main" id="{519A9629-7C38-0753-638A-E561EAB96A26}"/>
                  </a:ext>
                </a:extLst>
              </p:cNvPr>
              <p:cNvSpPr>
                <a:spLocks noChangeAspect="1"/>
              </p:cNvSpPr>
              <p:nvPr/>
            </p:nvSpPr>
            <p:spPr>
              <a:xfrm>
                <a:off x="-732585" y="2850943"/>
                <a:ext cx="428251" cy="406858"/>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5" name="Graphic 19">
                <a:extLst>
                  <a:ext uri="{FF2B5EF4-FFF2-40B4-BE49-F238E27FC236}">
                    <a16:creationId xmlns:a16="http://schemas.microsoft.com/office/drawing/2014/main" id="{A635541A-FD30-9B47-9118-DE5A19547305}"/>
                  </a:ext>
                  <a:ext uri="{C183D7F6-B498-43B3-948B-1728B52AA6E4}">
                    <adec:decorative xmlns:adec="http://schemas.microsoft.com/office/drawing/2017/decorative" val="1"/>
                  </a:ext>
                </a:extLst>
              </p:cNvPr>
              <p:cNvSpPr>
                <a:spLocks noChangeAspect="1"/>
              </p:cNvSpPr>
              <p:nvPr/>
            </p:nvSpPr>
            <p:spPr>
              <a:xfrm>
                <a:off x="-628339" y="2898672"/>
                <a:ext cx="219760" cy="214546"/>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5" name="Group 74">
            <a:extLst>
              <a:ext uri="{FF2B5EF4-FFF2-40B4-BE49-F238E27FC236}">
                <a16:creationId xmlns:a16="http://schemas.microsoft.com/office/drawing/2014/main" id="{470448FB-1785-75CC-0535-C7A161CA7337}"/>
              </a:ext>
              <a:ext uri="{C183D7F6-B498-43B3-948B-1728B52AA6E4}">
                <adec:decorative xmlns:adec="http://schemas.microsoft.com/office/drawing/2017/decorative" val="1"/>
              </a:ext>
            </a:extLst>
          </p:cNvPr>
          <p:cNvGrpSpPr/>
          <p:nvPr/>
        </p:nvGrpSpPr>
        <p:grpSpPr>
          <a:xfrm>
            <a:off x="982452" y="2680632"/>
            <a:ext cx="517613" cy="517355"/>
            <a:chOff x="359367" y="2587098"/>
            <a:chExt cx="611194" cy="610889"/>
          </a:xfrm>
        </p:grpSpPr>
        <p:grpSp>
          <p:nvGrpSpPr>
            <p:cNvPr id="47" name="Group 46">
              <a:extLst>
                <a:ext uri="{FF2B5EF4-FFF2-40B4-BE49-F238E27FC236}">
                  <a16:creationId xmlns:a16="http://schemas.microsoft.com/office/drawing/2014/main" id="{6B01319D-5479-D796-AEE4-0246F7C0B818}"/>
                </a:ext>
                <a:ext uri="{C183D7F6-B498-43B3-948B-1728B52AA6E4}">
                  <adec:decorative xmlns:adec="http://schemas.microsoft.com/office/drawing/2017/decorative" val="1"/>
                </a:ext>
              </a:extLst>
            </p:cNvPr>
            <p:cNvGrpSpPr/>
            <p:nvPr/>
          </p:nvGrpSpPr>
          <p:grpSpPr>
            <a:xfrm>
              <a:off x="359367" y="2587098"/>
              <a:ext cx="611194" cy="610889"/>
              <a:chOff x="1333700" y="5323195"/>
              <a:chExt cx="832928" cy="832512"/>
            </a:xfrm>
          </p:grpSpPr>
          <p:sp>
            <p:nvSpPr>
              <p:cNvPr id="64" name="Oval 63">
                <a:extLst>
                  <a:ext uri="{FF2B5EF4-FFF2-40B4-BE49-F238E27FC236}">
                    <a16:creationId xmlns:a16="http://schemas.microsoft.com/office/drawing/2014/main" id="{1EA0C3D0-505E-CE9F-2159-FEA8B031D2F2}"/>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65" name="Oval 64">
                <a:extLst>
                  <a:ext uri="{FF2B5EF4-FFF2-40B4-BE49-F238E27FC236}">
                    <a16:creationId xmlns:a16="http://schemas.microsoft.com/office/drawing/2014/main" id="{A916A869-C8D6-4C9A-441A-EE03783ABBB7}"/>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sp>
          <p:nvSpPr>
            <p:cNvPr id="32" name="Graphic 183">
              <a:extLst>
                <a:ext uri="{FF2B5EF4-FFF2-40B4-BE49-F238E27FC236}">
                  <a16:creationId xmlns:a16="http://schemas.microsoft.com/office/drawing/2014/main" id="{0892BB29-A41E-AFD1-C33F-9D349A74F975}"/>
                </a:ext>
              </a:extLst>
            </p:cNvPr>
            <p:cNvSpPr>
              <a:spLocks noChangeAspect="1"/>
            </p:cNvSpPr>
            <p:nvPr/>
          </p:nvSpPr>
          <p:spPr>
            <a:xfrm>
              <a:off x="565063" y="2792044"/>
              <a:ext cx="199802" cy="200996"/>
            </a:xfrm>
            <a:custGeom>
              <a:avLst/>
              <a:gdLst>
                <a:gd name="connsiteX0" fmla="*/ 159719 w 319087"/>
                <a:gd name="connsiteY0" fmla="*/ 235744 h 320992"/>
                <a:gd name="connsiteX1" fmla="*/ 153236 w 319087"/>
                <a:gd name="connsiteY1" fmla="*/ 234358 h 320992"/>
                <a:gd name="connsiteX2" fmla="*/ 147638 w 319087"/>
                <a:gd name="connsiteY2" fmla="*/ 230505 h 320992"/>
                <a:gd name="connsiteX3" fmla="*/ 70485 w 319087"/>
                <a:gd name="connsiteY3" fmla="*/ 153353 h 320992"/>
                <a:gd name="connsiteX4" fmla="*/ 65484 w 319087"/>
                <a:gd name="connsiteY4" fmla="*/ 140970 h 320992"/>
                <a:gd name="connsiteX5" fmla="*/ 71438 w 319087"/>
                <a:gd name="connsiteY5" fmla="*/ 128111 h 320992"/>
                <a:gd name="connsiteX6" fmla="*/ 83582 w 319087"/>
                <a:gd name="connsiteY6" fmla="*/ 123111 h 320992"/>
                <a:gd name="connsiteX7" fmla="*/ 96203 w 319087"/>
                <a:gd name="connsiteY7" fmla="*/ 128588 h 320992"/>
                <a:gd name="connsiteX8" fmla="*/ 142399 w 319087"/>
                <a:gd name="connsiteY8" fmla="*/ 175736 h 320992"/>
                <a:gd name="connsiteX9" fmla="*/ 142399 w 319087"/>
                <a:gd name="connsiteY9" fmla="*/ 17621 h 320992"/>
                <a:gd name="connsiteX10" fmla="*/ 147571 w 319087"/>
                <a:gd name="connsiteY10" fmla="*/ 5191 h 320992"/>
                <a:gd name="connsiteX11" fmla="*/ 159953 w 319087"/>
                <a:gd name="connsiteY11" fmla="*/ 0 h 320992"/>
                <a:gd name="connsiteX12" fmla="*/ 172164 w 319087"/>
                <a:gd name="connsiteY12" fmla="*/ 5191 h 320992"/>
                <a:gd name="connsiteX13" fmla="*/ 177165 w 319087"/>
                <a:gd name="connsiteY13" fmla="*/ 17621 h 320992"/>
                <a:gd name="connsiteX14" fmla="*/ 177165 w 319087"/>
                <a:gd name="connsiteY14" fmla="*/ 175736 h 320992"/>
                <a:gd name="connsiteX15" fmla="*/ 224314 w 319087"/>
                <a:gd name="connsiteY15" fmla="*/ 128588 h 320992"/>
                <a:gd name="connsiteX16" fmla="*/ 236696 w 319087"/>
                <a:gd name="connsiteY16" fmla="*/ 123111 h 320992"/>
                <a:gd name="connsiteX17" fmla="*/ 249079 w 319087"/>
                <a:gd name="connsiteY17" fmla="*/ 128349 h 320992"/>
                <a:gd name="connsiteX18" fmla="*/ 254318 w 319087"/>
                <a:gd name="connsiteY18" fmla="*/ 140970 h 320992"/>
                <a:gd name="connsiteX19" fmla="*/ 249079 w 319087"/>
                <a:gd name="connsiteY19" fmla="*/ 153353 h 320992"/>
                <a:gd name="connsiteX20" fmla="*/ 171926 w 319087"/>
                <a:gd name="connsiteY20" fmla="*/ 230505 h 320992"/>
                <a:gd name="connsiteX21" fmla="*/ 166265 w 319087"/>
                <a:gd name="connsiteY21" fmla="*/ 234358 h 320992"/>
                <a:gd name="connsiteX22" fmla="*/ 159719 w 319087"/>
                <a:gd name="connsiteY22" fmla="*/ 235744 h 320992"/>
                <a:gd name="connsiteX23" fmla="*/ 34766 w 319087"/>
                <a:gd name="connsiteY23" fmla="*/ 320993 h 320992"/>
                <a:gd name="connsiteX24" fmla="*/ 10543 w 319087"/>
                <a:gd name="connsiteY24" fmla="*/ 310601 h 320992"/>
                <a:gd name="connsiteX25" fmla="*/ 0 w 319087"/>
                <a:gd name="connsiteY25" fmla="*/ 286226 h 320992"/>
                <a:gd name="connsiteX26" fmla="*/ 0 w 319087"/>
                <a:gd name="connsiteY26" fmla="*/ 235268 h 320992"/>
                <a:gd name="connsiteX27" fmla="*/ 5172 w 319087"/>
                <a:gd name="connsiteY27" fmla="*/ 222837 h 320992"/>
                <a:gd name="connsiteX28" fmla="*/ 17555 w 319087"/>
                <a:gd name="connsiteY28" fmla="*/ 217646 h 320992"/>
                <a:gd name="connsiteX29" fmla="*/ 29766 w 319087"/>
                <a:gd name="connsiteY29" fmla="*/ 222837 h 320992"/>
                <a:gd name="connsiteX30" fmla="*/ 34766 w 319087"/>
                <a:gd name="connsiteY30" fmla="*/ 235268 h 320992"/>
                <a:gd name="connsiteX31" fmla="*/ 34766 w 319087"/>
                <a:gd name="connsiteY31" fmla="*/ 286226 h 320992"/>
                <a:gd name="connsiteX32" fmla="*/ 284321 w 319087"/>
                <a:gd name="connsiteY32" fmla="*/ 286226 h 320992"/>
                <a:gd name="connsiteX33" fmla="*/ 284321 w 319087"/>
                <a:gd name="connsiteY33" fmla="*/ 235268 h 320992"/>
                <a:gd name="connsiteX34" fmla="*/ 289493 w 319087"/>
                <a:gd name="connsiteY34" fmla="*/ 222837 h 320992"/>
                <a:gd name="connsiteX35" fmla="*/ 301876 w 319087"/>
                <a:gd name="connsiteY35" fmla="*/ 217646 h 320992"/>
                <a:gd name="connsiteX36" fmla="*/ 314087 w 319087"/>
                <a:gd name="connsiteY36" fmla="*/ 222837 h 320992"/>
                <a:gd name="connsiteX37" fmla="*/ 319088 w 319087"/>
                <a:gd name="connsiteY37" fmla="*/ 235268 h 320992"/>
                <a:gd name="connsiteX38" fmla="*/ 319088 w 319087"/>
                <a:gd name="connsiteY38" fmla="*/ 286226 h 320992"/>
                <a:gd name="connsiteX39" fmla="*/ 308544 w 319087"/>
                <a:gd name="connsiteY39" fmla="*/ 310601 h 320992"/>
                <a:gd name="connsiteX40" fmla="*/ 284321 w 319087"/>
                <a:gd name="connsiteY40" fmla="*/ 320993 h 320992"/>
                <a:gd name="connsiteX41" fmla="*/ 34766 w 319087"/>
                <a:gd name="connsiteY41" fmla="*/ 320993 h 32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9087" h="320992">
                  <a:moveTo>
                    <a:pt x="159719" y="235744"/>
                  </a:moveTo>
                  <a:cubicBezTo>
                    <a:pt x="157509" y="235744"/>
                    <a:pt x="155348" y="235282"/>
                    <a:pt x="153236" y="234358"/>
                  </a:cubicBezTo>
                  <a:cubicBezTo>
                    <a:pt x="151123" y="233435"/>
                    <a:pt x="149257" y="232150"/>
                    <a:pt x="147638" y="230505"/>
                  </a:cubicBezTo>
                  <a:lnTo>
                    <a:pt x="70485" y="153353"/>
                  </a:lnTo>
                  <a:cubicBezTo>
                    <a:pt x="66992" y="149860"/>
                    <a:pt x="65326" y="145733"/>
                    <a:pt x="65484" y="140970"/>
                  </a:cubicBezTo>
                  <a:cubicBezTo>
                    <a:pt x="65643" y="136208"/>
                    <a:pt x="67628" y="131921"/>
                    <a:pt x="71438" y="128111"/>
                  </a:cubicBezTo>
                  <a:cubicBezTo>
                    <a:pt x="74930" y="124619"/>
                    <a:pt x="78978" y="122952"/>
                    <a:pt x="83582" y="123111"/>
                  </a:cubicBezTo>
                  <a:cubicBezTo>
                    <a:pt x="88186" y="123269"/>
                    <a:pt x="92393" y="125095"/>
                    <a:pt x="96203" y="128588"/>
                  </a:cubicBezTo>
                  <a:lnTo>
                    <a:pt x="142399" y="175736"/>
                  </a:lnTo>
                  <a:lnTo>
                    <a:pt x="142399" y="17621"/>
                  </a:lnTo>
                  <a:cubicBezTo>
                    <a:pt x="142399" y="12795"/>
                    <a:pt x="144123" y="8652"/>
                    <a:pt x="147571" y="5191"/>
                  </a:cubicBezTo>
                  <a:cubicBezTo>
                    <a:pt x="151019" y="1730"/>
                    <a:pt x="155146" y="0"/>
                    <a:pt x="159953" y="0"/>
                  </a:cubicBezTo>
                  <a:cubicBezTo>
                    <a:pt x="164760" y="0"/>
                    <a:pt x="168831" y="1730"/>
                    <a:pt x="172164" y="5191"/>
                  </a:cubicBezTo>
                  <a:cubicBezTo>
                    <a:pt x="175498" y="8652"/>
                    <a:pt x="177165" y="12795"/>
                    <a:pt x="177165" y="17621"/>
                  </a:cubicBezTo>
                  <a:lnTo>
                    <a:pt x="177165" y="175736"/>
                  </a:lnTo>
                  <a:lnTo>
                    <a:pt x="224314" y="128588"/>
                  </a:lnTo>
                  <a:cubicBezTo>
                    <a:pt x="227806" y="125095"/>
                    <a:pt x="231934" y="123269"/>
                    <a:pt x="236696" y="123111"/>
                  </a:cubicBezTo>
                  <a:cubicBezTo>
                    <a:pt x="241459" y="122952"/>
                    <a:pt x="245586" y="124698"/>
                    <a:pt x="249079" y="128349"/>
                  </a:cubicBezTo>
                  <a:cubicBezTo>
                    <a:pt x="252571" y="132001"/>
                    <a:pt x="254318" y="136208"/>
                    <a:pt x="254318" y="140970"/>
                  </a:cubicBezTo>
                  <a:cubicBezTo>
                    <a:pt x="254318" y="145733"/>
                    <a:pt x="252571" y="149860"/>
                    <a:pt x="249079" y="153353"/>
                  </a:cubicBezTo>
                  <a:lnTo>
                    <a:pt x="171926" y="230505"/>
                  </a:lnTo>
                  <a:cubicBezTo>
                    <a:pt x="170307" y="232150"/>
                    <a:pt x="168420" y="233435"/>
                    <a:pt x="166265" y="234358"/>
                  </a:cubicBezTo>
                  <a:cubicBezTo>
                    <a:pt x="164109" y="235282"/>
                    <a:pt x="161927" y="235744"/>
                    <a:pt x="159719" y="235744"/>
                  </a:cubicBezTo>
                  <a:close/>
                  <a:moveTo>
                    <a:pt x="34766" y="320993"/>
                  </a:moveTo>
                  <a:cubicBezTo>
                    <a:pt x="25646" y="320993"/>
                    <a:pt x="17572" y="317529"/>
                    <a:pt x="10543" y="310601"/>
                  </a:cubicBezTo>
                  <a:cubicBezTo>
                    <a:pt x="3514" y="303674"/>
                    <a:pt x="0" y="295549"/>
                    <a:pt x="0" y="286226"/>
                  </a:cubicBezTo>
                  <a:lnTo>
                    <a:pt x="0" y="235268"/>
                  </a:lnTo>
                  <a:cubicBezTo>
                    <a:pt x="0" y="230441"/>
                    <a:pt x="1724" y="226298"/>
                    <a:pt x="5172" y="222837"/>
                  </a:cubicBezTo>
                  <a:cubicBezTo>
                    <a:pt x="8620" y="219377"/>
                    <a:pt x="12747" y="217646"/>
                    <a:pt x="17555" y="217646"/>
                  </a:cubicBezTo>
                  <a:cubicBezTo>
                    <a:pt x="22362" y="217646"/>
                    <a:pt x="26432" y="219377"/>
                    <a:pt x="29766" y="222837"/>
                  </a:cubicBezTo>
                  <a:cubicBezTo>
                    <a:pt x="33099" y="226298"/>
                    <a:pt x="34766" y="230441"/>
                    <a:pt x="34766" y="235268"/>
                  </a:cubicBezTo>
                  <a:lnTo>
                    <a:pt x="34766" y="286226"/>
                  </a:lnTo>
                  <a:lnTo>
                    <a:pt x="284321" y="286226"/>
                  </a:lnTo>
                  <a:lnTo>
                    <a:pt x="284321" y="235268"/>
                  </a:lnTo>
                  <a:cubicBezTo>
                    <a:pt x="284321" y="230441"/>
                    <a:pt x="286045" y="226298"/>
                    <a:pt x="289493" y="222837"/>
                  </a:cubicBezTo>
                  <a:cubicBezTo>
                    <a:pt x="292941" y="219377"/>
                    <a:pt x="297069" y="217646"/>
                    <a:pt x="301876" y="217646"/>
                  </a:cubicBezTo>
                  <a:cubicBezTo>
                    <a:pt x="306683" y="217646"/>
                    <a:pt x="310753" y="219377"/>
                    <a:pt x="314087" y="222837"/>
                  </a:cubicBezTo>
                  <a:cubicBezTo>
                    <a:pt x="317421" y="226298"/>
                    <a:pt x="319088" y="230441"/>
                    <a:pt x="319088" y="235268"/>
                  </a:cubicBezTo>
                  <a:lnTo>
                    <a:pt x="319088" y="286226"/>
                  </a:lnTo>
                  <a:cubicBezTo>
                    <a:pt x="319088" y="295549"/>
                    <a:pt x="315573" y="303674"/>
                    <a:pt x="308544" y="310601"/>
                  </a:cubicBezTo>
                  <a:cubicBezTo>
                    <a:pt x="301516" y="317529"/>
                    <a:pt x="293441" y="320993"/>
                    <a:pt x="284321" y="320993"/>
                  </a:cubicBezTo>
                  <a:lnTo>
                    <a:pt x="34766" y="320993"/>
                  </a:lnTo>
                  <a:close/>
                </a:path>
              </a:pathLst>
            </a:custGeom>
            <a:solidFill>
              <a:schemeClr val="accent1">
                <a:lumMod val="20000"/>
                <a:lumOff val="80000"/>
              </a:schemeClr>
            </a:solidFill>
            <a:ln w="4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13036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6C48-005B-856A-D4CF-4FEA9CF36A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4DC76C9-F902-5504-F0E8-95465484A347}"/>
              </a:ext>
            </a:extLst>
          </p:cNvPr>
          <p:cNvPicPr>
            <a:picLocks noChangeAspect="1"/>
          </p:cNvPicPr>
          <p:nvPr/>
        </p:nvPicPr>
        <p:blipFill>
          <a:blip r:embed="rId2"/>
          <a:stretch>
            <a:fillRect/>
          </a:stretch>
        </p:blipFill>
        <p:spPr>
          <a:xfrm>
            <a:off x="10901" y="0"/>
            <a:ext cx="12170198" cy="6858000"/>
          </a:xfrm>
          <a:prstGeom prst="rect">
            <a:avLst/>
          </a:prstGeom>
        </p:spPr>
      </p:pic>
    </p:spTree>
    <p:extLst>
      <p:ext uri="{BB962C8B-B14F-4D97-AF65-F5344CB8AC3E}">
        <p14:creationId xmlns:p14="http://schemas.microsoft.com/office/powerpoint/2010/main" val="20163622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3A3A2-FB39-7783-2004-94EC4D36536E}"/>
              </a:ext>
            </a:extLst>
          </p:cNvPr>
          <p:cNvSpPr txBox="1">
            <a:spLocks noGrp="1"/>
          </p:cNvSpPr>
          <p:nvPr>
            <p:ph type="title"/>
          </p:nvPr>
        </p:nvSpPr>
        <p:spPr>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400"/>
              <a:buFont typeface="Helvetica Neue"/>
              <a:buNone/>
              <a:defRPr sz="3400" b="1" i="0" u="none" strike="noStrike" cap="none">
                <a:solidFill>
                  <a:schemeClr val="lt1"/>
                </a:solidFill>
                <a:latin typeface="Helvetica Neue"/>
                <a:ea typeface="Helvetica Neue"/>
                <a:cs typeface="Helvetica Neue"/>
                <a:sym typeface="Helvetica Neue"/>
              </a:defRPr>
            </a:lvl1pPr>
            <a:lvl2pPr marR="0" lvl="1"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chemeClr val="lt1"/>
              </a:buClr>
              <a:buSzPts val="3400"/>
              <a:buFont typeface="Helvetica Neue"/>
              <a:buNone/>
              <a:tabLst/>
              <a:defRPr/>
            </a:pPr>
            <a:r>
              <a:rPr kumimoji="0" lang="en-US" sz="3600" b="1" i="0" u="none" strike="noStrike" kern="1200" cap="none" spc="0" normalizeH="0" baseline="0" noProof="0">
                <a:ln>
                  <a:noFill/>
                </a:ln>
                <a:solidFill>
                  <a:schemeClr val="lt1"/>
                </a:solidFill>
                <a:effectLst/>
                <a:uLnTx/>
                <a:uFillTx/>
                <a:latin typeface="+mj-lt"/>
                <a:ea typeface="Helvetica Neue"/>
                <a:cs typeface="Helvetica Neue"/>
                <a:sym typeface="Helvetica Neue"/>
              </a:rPr>
              <a:t>Application templates</a:t>
            </a:r>
            <a:endParaRPr kumimoji="0" lang="en-US" sz="3600" b="1" i="0" u="none" strike="noStrike" kern="0" cap="none" spc="0" normalizeH="0" baseline="0" noProof="0">
              <a:ln>
                <a:noFill/>
              </a:ln>
              <a:solidFill>
                <a:srgbClr val="D59DFF"/>
              </a:solidFill>
              <a:effectLst/>
              <a:uLnTx/>
              <a:uFillTx/>
              <a:latin typeface="+mj-lt"/>
              <a:ea typeface="Helvetica Neue"/>
              <a:cs typeface="Helvetica" panose="020B0604020202020204" pitchFamily="34" charset="0"/>
              <a:sym typeface="Helvetica Neue"/>
            </a:endParaRPr>
          </a:p>
        </p:txBody>
      </p:sp>
      <p:cxnSp>
        <p:nvCxnSpPr>
          <p:cNvPr id="123" name="Straight Connector 122">
            <a:extLst>
              <a:ext uri="{FF2B5EF4-FFF2-40B4-BE49-F238E27FC236}">
                <a16:creationId xmlns:a16="http://schemas.microsoft.com/office/drawing/2014/main" id="{8EAB5027-10CA-5ECC-87CA-71C0B5FD81A7}"/>
              </a:ext>
              <a:ext uri="{C183D7F6-B498-43B3-948B-1728B52AA6E4}">
                <adec:decorative xmlns:adec="http://schemas.microsoft.com/office/drawing/2017/decorative" val="1"/>
              </a:ext>
            </a:extLst>
          </p:cNvPr>
          <p:cNvCxnSpPr>
            <a:cxnSpLocks/>
          </p:cNvCxnSpPr>
          <p:nvPr/>
        </p:nvCxnSpPr>
        <p:spPr>
          <a:xfrm>
            <a:off x="1625506" y="3561958"/>
            <a:ext cx="4124320" cy="11250"/>
          </a:xfrm>
          <a:prstGeom prst="line">
            <a:avLst/>
          </a:prstGeom>
          <a:ln w="12700">
            <a:solidFill>
              <a:srgbClr val="627597">
                <a:alpha val="50000"/>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C94AF18-9A7D-37AD-3F31-93137FE225AF}"/>
              </a:ext>
              <a:ext uri="{C183D7F6-B498-43B3-948B-1728B52AA6E4}">
                <adec:decorative xmlns:adec="http://schemas.microsoft.com/office/drawing/2017/decorative" val="1"/>
              </a:ext>
            </a:extLst>
          </p:cNvPr>
          <p:cNvCxnSpPr>
            <a:cxnSpLocks/>
          </p:cNvCxnSpPr>
          <p:nvPr/>
        </p:nvCxnSpPr>
        <p:spPr>
          <a:xfrm>
            <a:off x="1625506" y="4582915"/>
            <a:ext cx="4124320" cy="11250"/>
          </a:xfrm>
          <a:prstGeom prst="line">
            <a:avLst/>
          </a:prstGeom>
          <a:ln w="12700">
            <a:solidFill>
              <a:srgbClr val="627597">
                <a:alpha val="50000"/>
              </a:srgb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3917938-3B7F-7067-E391-2E93E8F67C7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6"/>
          <a:stretch/>
        </p:blipFill>
        <p:spPr>
          <a:xfrm flipH="1">
            <a:off x="5658116" y="1470987"/>
            <a:ext cx="6524459" cy="5554699"/>
          </a:xfrm>
          <a:prstGeom prst="rect">
            <a:avLst/>
          </a:prstGeom>
        </p:spPr>
      </p:pic>
      <p:sp>
        <p:nvSpPr>
          <p:cNvPr id="4" name="Google Shape;491;p34">
            <a:extLst>
              <a:ext uri="{FF2B5EF4-FFF2-40B4-BE49-F238E27FC236}">
                <a16:creationId xmlns:a16="http://schemas.microsoft.com/office/drawing/2014/main" id="{A41EA377-173B-7E11-42DE-18AA4E6D86F3}"/>
              </a:ext>
              <a:ext uri="{C183D7F6-B498-43B3-948B-1728B52AA6E4}">
                <adec:decorative xmlns:adec="http://schemas.microsoft.com/office/drawing/2017/decorative" val="0"/>
              </a:ext>
            </a:extLst>
          </p:cNvPr>
          <p:cNvSpPr/>
          <p:nvPr/>
        </p:nvSpPr>
        <p:spPr>
          <a:xfrm>
            <a:off x="982452" y="1797902"/>
            <a:ext cx="5306380" cy="532661"/>
          </a:xfrm>
          <a:prstGeom prst="roundRect">
            <a:avLst>
              <a:gd name="adj" fmla="val 3188"/>
            </a:avLst>
          </a:prstGeom>
          <a:noFill/>
          <a:ln>
            <a:noFill/>
          </a:ln>
        </p:spPr>
        <p:txBody>
          <a:bodyPr spcFirstLastPara="1" wrap="square" lIns="42900" tIns="21450" rIns="42900" bIns="214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9C8EB">
                    <a:lumMod val="40000"/>
                    <a:lumOff val="60000"/>
                  </a:srgbClr>
                </a:solidFill>
                <a:effectLst/>
                <a:uLnTx/>
                <a:uFillTx/>
                <a:latin typeface="Segoe Semibold"/>
                <a:ea typeface="Calibri"/>
                <a:cs typeface="Calibri"/>
                <a:sym typeface="Calibri"/>
              </a:rPr>
              <a:t>Standardize and streamline project management</a:t>
            </a:r>
          </a:p>
        </p:txBody>
      </p:sp>
      <p:sp>
        <p:nvSpPr>
          <p:cNvPr id="52" name="Title 6">
            <a:extLst>
              <a:ext uri="{FF2B5EF4-FFF2-40B4-BE49-F238E27FC236}">
                <a16:creationId xmlns:a16="http://schemas.microsoft.com/office/drawing/2014/main" id="{34FDDE66-A560-81C4-0698-BD0AB2CBD18C}"/>
              </a:ext>
              <a:ext uri="{C183D7F6-B498-43B3-948B-1728B52AA6E4}">
                <adec:decorative xmlns:adec="http://schemas.microsoft.com/office/drawing/2017/decorative" val="0"/>
              </a:ext>
            </a:extLst>
          </p:cNvPr>
          <p:cNvSpPr txBox="1">
            <a:spLocks/>
          </p:cNvSpPr>
          <p:nvPr/>
        </p:nvSpPr>
        <p:spPr>
          <a:xfrm>
            <a:off x="1625505" y="2800623"/>
            <a:ext cx="4663327" cy="512961"/>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Repo included: </a:t>
            </a:r>
            <a:r>
              <a:rPr kumimoji="0" lang="en-US" sz="1500" b="0" i="0" u="none" strike="noStrike" kern="1200" cap="none" spc="0" normalizeH="0" baseline="0" noProof="0">
                <a:ln w="3175">
                  <a:noFill/>
                </a:ln>
                <a:solidFill>
                  <a:srgbClr val="FFFFFF"/>
                </a:solidFill>
                <a:effectLst/>
                <a:uLnTx/>
                <a:uFillTx/>
                <a:latin typeface="Segoe UI"/>
                <a:ea typeface="+mn-ea"/>
                <a:cs typeface="Segoe UI" pitchFamily="34" charset="0"/>
              </a:rPr>
              <a:t>Enable developers to start working on project code immediately</a:t>
            </a:r>
          </a:p>
        </p:txBody>
      </p:sp>
      <p:sp>
        <p:nvSpPr>
          <p:cNvPr id="57" name="Title 6">
            <a:extLst>
              <a:ext uri="{FF2B5EF4-FFF2-40B4-BE49-F238E27FC236}">
                <a16:creationId xmlns:a16="http://schemas.microsoft.com/office/drawing/2014/main" id="{EC2926B6-AC2E-AD44-AC0D-AF98D375AF2C}"/>
              </a:ext>
            </a:extLst>
          </p:cNvPr>
          <p:cNvSpPr txBox="1">
            <a:spLocks/>
          </p:cNvSpPr>
          <p:nvPr/>
        </p:nvSpPr>
        <p:spPr>
          <a:xfrm>
            <a:off x="1625506" y="3706165"/>
            <a:ext cx="4368751" cy="74379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Incorporate governance: </a:t>
            </a:r>
            <a:r>
              <a:rPr kumimoji="0" lang="en-US" sz="1500" b="0" i="0" u="none" strike="noStrike" kern="1200" cap="none" spc="0" normalizeH="0" baseline="0" noProof="0">
                <a:ln w="3175">
                  <a:noFill/>
                </a:ln>
                <a:solidFill>
                  <a:srgbClr val="FFFFFF"/>
                </a:solidFill>
                <a:effectLst/>
                <a:uLnTx/>
                <a:uFillTx/>
                <a:latin typeface="Segoe UI"/>
                <a:ea typeface="+mn-ea"/>
                <a:cs typeface="Segoe UI" pitchFamily="34" charset="0"/>
              </a:rPr>
              <a:t>Include security, compliance, governance, and cost controls in the template</a:t>
            </a:r>
            <a:endParaRPr kumimoji="0" lang="en-US" sz="1500" b="0" i="0" u="none" strike="noStrike" kern="1200" cap="none" spc="-31" normalizeH="0" baseline="0" noProof="0">
              <a:ln w="3175">
                <a:noFill/>
              </a:ln>
              <a:solidFill>
                <a:srgbClr val="FFFFFF"/>
              </a:solidFill>
              <a:effectLst/>
              <a:uLnTx/>
              <a:uFillTx/>
              <a:latin typeface="Segoe UI"/>
              <a:ea typeface="+mn-ea"/>
              <a:cs typeface="Helvetica"/>
              <a:sym typeface="Segoe UI Semibold"/>
            </a:endParaRPr>
          </a:p>
        </p:txBody>
      </p:sp>
      <p:sp>
        <p:nvSpPr>
          <p:cNvPr id="62" name="Title 6">
            <a:extLst>
              <a:ext uri="{FF2B5EF4-FFF2-40B4-BE49-F238E27FC236}">
                <a16:creationId xmlns:a16="http://schemas.microsoft.com/office/drawing/2014/main" id="{25369816-1443-10F2-03E0-3A1210DE5DC4}"/>
              </a:ext>
            </a:extLst>
          </p:cNvPr>
          <p:cNvSpPr txBox="1">
            <a:spLocks/>
          </p:cNvSpPr>
          <p:nvPr/>
        </p:nvSpPr>
        <p:spPr>
          <a:xfrm>
            <a:off x="1625506" y="4727121"/>
            <a:ext cx="4048120" cy="74379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Support </a:t>
            </a:r>
            <a:r>
              <a:rPr kumimoji="0" lang="en-US" sz="1500" b="1" i="0" u="none" strike="noStrike" kern="1200" cap="none" spc="0" normalizeH="0" baseline="0" noProof="0" err="1">
                <a:ln w="3175">
                  <a:noFill/>
                </a:ln>
                <a:solidFill>
                  <a:srgbClr val="FFFFFF"/>
                </a:solidFill>
                <a:effectLst/>
                <a:uLnTx/>
                <a:uFillTx/>
                <a:latin typeface="Segoe UI"/>
                <a:ea typeface="+mn-ea"/>
                <a:cs typeface="Segoe UI" pitchFamily="34" charset="0"/>
              </a:rPr>
              <a:t>IaC</a:t>
            </a: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 testing: </a:t>
            </a:r>
            <a:r>
              <a:rPr kumimoji="0" lang="en-US" sz="1500" b="0" i="0" u="none" strike="noStrike" kern="1200" cap="none" spc="-31" normalizeH="0" baseline="0" noProof="0">
                <a:ln w="3175">
                  <a:noFill/>
                </a:ln>
                <a:solidFill>
                  <a:srgbClr val="FFFFFF"/>
                </a:solidFill>
                <a:effectLst/>
                <a:uLnTx/>
                <a:uFillTx/>
                <a:latin typeface="Segoe UI"/>
                <a:ea typeface="+mn-ea"/>
                <a:cs typeface="Segoe UI" pitchFamily="34" charset="0"/>
                <a:sym typeface="Segoe UI Semibold"/>
              </a:rPr>
              <a:t>Allow developers to deploy needed infrastructure in an automated and controlled manner </a:t>
            </a:r>
          </a:p>
        </p:txBody>
      </p:sp>
      <p:pic>
        <p:nvPicPr>
          <p:cNvPr id="5" name="Picture 5">
            <a:extLst>
              <a:ext uri="{FF2B5EF4-FFF2-40B4-BE49-F238E27FC236}">
                <a16:creationId xmlns:a16="http://schemas.microsoft.com/office/drawing/2014/main" id="{919325E7-055B-9C73-C4F6-5443A0FAD20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5975"/>
          <a:stretch/>
        </p:blipFill>
        <p:spPr>
          <a:xfrm>
            <a:off x="6709141" y="1856463"/>
            <a:ext cx="5482859" cy="3734718"/>
          </a:xfrm>
          <a:prstGeom prst="rect">
            <a:avLst/>
          </a:prstGeom>
        </p:spPr>
      </p:pic>
      <p:grpSp>
        <p:nvGrpSpPr>
          <p:cNvPr id="47" name="Group 46">
            <a:extLst>
              <a:ext uri="{FF2B5EF4-FFF2-40B4-BE49-F238E27FC236}">
                <a16:creationId xmlns:a16="http://schemas.microsoft.com/office/drawing/2014/main" id="{6B01319D-5479-D796-AEE4-0246F7C0B818}"/>
              </a:ext>
              <a:ext uri="{C183D7F6-B498-43B3-948B-1728B52AA6E4}">
                <adec:decorative xmlns:adec="http://schemas.microsoft.com/office/drawing/2017/decorative" val="1"/>
              </a:ext>
            </a:extLst>
          </p:cNvPr>
          <p:cNvGrpSpPr/>
          <p:nvPr/>
        </p:nvGrpSpPr>
        <p:grpSpPr>
          <a:xfrm>
            <a:off x="982452" y="2680632"/>
            <a:ext cx="517613" cy="517355"/>
            <a:chOff x="1333700" y="5323195"/>
            <a:chExt cx="832928" cy="832512"/>
          </a:xfrm>
        </p:grpSpPr>
        <p:sp>
          <p:nvSpPr>
            <p:cNvPr id="64" name="Oval 63">
              <a:extLst>
                <a:ext uri="{FF2B5EF4-FFF2-40B4-BE49-F238E27FC236}">
                  <a16:creationId xmlns:a16="http://schemas.microsoft.com/office/drawing/2014/main" id="{1EA0C3D0-505E-CE9F-2159-FEA8B031D2F2}"/>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65" name="Oval 64">
              <a:extLst>
                <a:ext uri="{FF2B5EF4-FFF2-40B4-BE49-F238E27FC236}">
                  <a16:creationId xmlns:a16="http://schemas.microsoft.com/office/drawing/2014/main" id="{A916A869-C8D6-4C9A-441A-EE03783ABBB7}"/>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sp>
        <p:nvSpPr>
          <p:cNvPr id="7" name="Processing_E9F5" title="Icon of two interlocked gears">
            <a:extLst>
              <a:ext uri="{FF2B5EF4-FFF2-40B4-BE49-F238E27FC236}">
                <a16:creationId xmlns:a16="http://schemas.microsoft.com/office/drawing/2014/main" id="{4BB5FC33-E71A-01CF-8F18-68B75F4DEB99}"/>
              </a:ext>
            </a:extLst>
          </p:cNvPr>
          <p:cNvSpPr>
            <a:spLocks noChangeAspect="1" noEditPoints="1"/>
          </p:cNvSpPr>
          <p:nvPr/>
        </p:nvSpPr>
        <p:spPr bwMode="auto">
          <a:xfrm>
            <a:off x="1141517" y="2852441"/>
            <a:ext cx="199482" cy="17373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F73ED685-58D5-FB4A-710C-533FE2DD21DD}"/>
              </a:ext>
              <a:ext uri="{C183D7F6-B498-43B3-948B-1728B52AA6E4}">
                <adec:decorative xmlns:adec="http://schemas.microsoft.com/office/drawing/2017/decorative" val="1"/>
              </a:ext>
            </a:extLst>
          </p:cNvPr>
          <p:cNvGrpSpPr/>
          <p:nvPr/>
        </p:nvGrpSpPr>
        <p:grpSpPr>
          <a:xfrm>
            <a:off x="982452" y="3747158"/>
            <a:ext cx="517613" cy="517355"/>
            <a:chOff x="982452" y="3747158"/>
            <a:chExt cx="517613" cy="517355"/>
          </a:xfrm>
        </p:grpSpPr>
        <p:grpSp>
          <p:nvGrpSpPr>
            <p:cNvPr id="66" name="Group 65">
              <a:extLst>
                <a:ext uri="{FF2B5EF4-FFF2-40B4-BE49-F238E27FC236}">
                  <a16:creationId xmlns:a16="http://schemas.microsoft.com/office/drawing/2014/main" id="{8B43E678-F70A-8BDA-B012-07665F3CE028}"/>
                </a:ext>
                <a:ext uri="{C183D7F6-B498-43B3-948B-1728B52AA6E4}">
                  <adec:decorative xmlns:adec="http://schemas.microsoft.com/office/drawing/2017/decorative" val="1"/>
                </a:ext>
              </a:extLst>
            </p:cNvPr>
            <p:cNvGrpSpPr/>
            <p:nvPr/>
          </p:nvGrpSpPr>
          <p:grpSpPr>
            <a:xfrm>
              <a:off x="982452" y="3747158"/>
              <a:ext cx="517613" cy="517355"/>
              <a:chOff x="1333700" y="5323195"/>
              <a:chExt cx="832928" cy="832512"/>
            </a:xfrm>
          </p:grpSpPr>
          <p:sp>
            <p:nvSpPr>
              <p:cNvPr id="67" name="Oval 66">
                <a:extLst>
                  <a:ext uri="{FF2B5EF4-FFF2-40B4-BE49-F238E27FC236}">
                    <a16:creationId xmlns:a16="http://schemas.microsoft.com/office/drawing/2014/main" id="{00BDE2DB-C64E-E533-61CF-128504C2599A}"/>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68" name="Oval 67">
                <a:extLst>
                  <a:ext uri="{FF2B5EF4-FFF2-40B4-BE49-F238E27FC236}">
                    <a16:creationId xmlns:a16="http://schemas.microsoft.com/office/drawing/2014/main" id="{8CC507A3-2EFD-898E-F74C-AB6FDE3C2FB8}"/>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sp>
          <p:nvSpPr>
            <p:cNvPr id="8" name="transform_2" title="Icon of a circle and a square with a curved arrow between them">
              <a:extLst>
                <a:ext uri="{FF2B5EF4-FFF2-40B4-BE49-F238E27FC236}">
                  <a16:creationId xmlns:a16="http://schemas.microsoft.com/office/drawing/2014/main" id="{6C4E425A-10E7-ED6C-42B1-15E0C1AB4C89}"/>
                </a:ext>
              </a:extLst>
            </p:cNvPr>
            <p:cNvSpPr>
              <a:spLocks noChangeAspect="1" noEditPoints="1"/>
            </p:cNvSpPr>
            <p:nvPr/>
          </p:nvSpPr>
          <p:spPr bwMode="auto">
            <a:xfrm>
              <a:off x="1147472" y="3918967"/>
              <a:ext cx="187573" cy="1737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8BD4BEBD-F2A5-62E2-9E0E-1380F987B33D}"/>
              </a:ext>
              <a:ext uri="{C183D7F6-B498-43B3-948B-1728B52AA6E4}">
                <adec:decorative xmlns:adec="http://schemas.microsoft.com/office/drawing/2017/decorative" val="1"/>
              </a:ext>
            </a:extLst>
          </p:cNvPr>
          <p:cNvGrpSpPr/>
          <p:nvPr/>
        </p:nvGrpSpPr>
        <p:grpSpPr>
          <a:xfrm>
            <a:off x="982452" y="4813685"/>
            <a:ext cx="517613" cy="517355"/>
            <a:chOff x="982452" y="4813685"/>
            <a:chExt cx="517613" cy="517355"/>
          </a:xfrm>
        </p:grpSpPr>
        <p:grpSp>
          <p:nvGrpSpPr>
            <p:cNvPr id="69" name="Group 68">
              <a:extLst>
                <a:ext uri="{FF2B5EF4-FFF2-40B4-BE49-F238E27FC236}">
                  <a16:creationId xmlns:a16="http://schemas.microsoft.com/office/drawing/2014/main" id="{860E682E-F79F-F44D-B4D5-CA88E69E4787}"/>
                </a:ext>
                <a:ext uri="{C183D7F6-B498-43B3-948B-1728B52AA6E4}">
                  <adec:decorative xmlns:adec="http://schemas.microsoft.com/office/drawing/2017/decorative" val="1"/>
                </a:ext>
              </a:extLst>
            </p:cNvPr>
            <p:cNvGrpSpPr/>
            <p:nvPr/>
          </p:nvGrpSpPr>
          <p:grpSpPr>
            <a:xfrm>
              <a:off x="982452" y="4813685"/>
              <a:ext cx="517613" cy="517355"/>
              <a:chOff x="1333700" y="5323195"/>
              <a:chExt cx="832928" cy="832512"/>
            </a:xfrm>
          </p:grpSpPr>
          <p:sp>
            <p:nvSpPr>
              <p:cNvPr id="70" name="Oval 69">
                <a:extLst>
                  <a:ext uri="{FF2B5EF4-FFF2-40B4-BE49-F238E27FC236}">
                    <a16:creationId xmlns:a16="http://schemas.microsoft.com/office/drawing/2014/main" id="{FC795AE0-EEC1-A8E2-A38D-6B72C8ECCCBC}"/>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AD5B08CE-1EFD-AC36-05F5-55AB78A1FEBA}"/>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sp>
          <p:nvSpPr>
            <p:cNvPr id="10" name="Relationship_F003" title="Icon of three boxes connected by lines">
              <a:extLst>
                <a:ext uri="{FF2B5EF4-FFF2-40B4-BE49-F238E27FC236}">
                  <a16:creationId xmlns:a16="http://schemas.microsoft.com/office/drawing/2014/main" id="{A9E5F76E-7FC4-2107-AA3A-AADF5BF7DA0A}"/>
                </a:ext>
              </a:extLst>
            </p:cNvPr>
            <p:cNvSpPr>
              <a:spLocks noChangeAspect="1" noEditPoints="1"/>
            </p:cNvSpPr>
            <p:nvPr/>
          </p:nvSpPr>
          <p:spPr bwMode="auto">
            <a:xfrm>
              <a:off x="1148383" y="4985494"/>
              <a:ext cx="185751" cy="173736"/>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6730550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3A3A2-FB39-7783-2004-94EC4D36536E}"/>
              </a:ext>
            </a:extLst>
          </p:cNvPr>
          <p:cNvSpPr txBox="1">
            <a:spLocks noGrp="1"/>
          </p:cNvSpPr>
          <p:nvPr>
            <p:ph type="title"/>
          </p:nvPr>
        </p:nvSpPr>
        <p:spPr>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400"/>
              <a:buFont typeface="Helvetica Neue"/>
              <a:buNone/>
              <a:defRPr sz="3400" b="1" i="0" u="none" strike="noStrike" cap="none">
                <a:solidFill>
                  <a:schemeClr val="lt1"/>
                </a:solidFill>
                <a:latin typeface="Helvetica Neue"/>
                <a:ea typeface="Helvetica Neue"/>
                <a:cs typeface="Helvetica Neue"/>
                <a:sym typeface="Helvetica Neue"/>
              </a:defRPr>
            </a:lvl1pPr>
            <a:lvl2pPr marR="0" lvl="1"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chemeClr val="lt1"/>
              </a:buClr>
              <a:buSzPts val="3400"/>
              <a:buFont typeface="Helvetica Neue"/>
              <a:buNone/>
              <a:tabLst/>
              <a:defRPr/>
            </a:pPr>
            <a:r>
              <a:rPr kumimoji="0" lang="en-US" sz="3600" b="1" i="0" u="none" strike="noStrike" kern="1200" cap="none" spc="0" normalizeH="0" baseline="0" noProof="0">
                <a:ln>
                  <a:noFill/>
                </a:ln>
                <a:solidFill>
                  <a:schemeClr val="lt1"/>
                </a:solidFill>
                <a:effectLst/>
                <a:uLnTx/>
                <a:uFillTx/>
                <a:latin typeface="+mj-lt"/>
                <a:ea typeface="Helvetica Neue"/>
                <a:cs typeface="Helvetica Neue"/>
                <a:sym typeface="Helvetica Neue"/>
              </a:rPr>
              <a:t>Azure Deployment Environments</a:t>
            </a:r>
            <a:endParaRPr kumimoji="0" lang="en-US" sz="3600" b="1" i="0" u="none" strike="noStrike" kern="0" cap="none" spc="0" normalizeH="0" baseline="0" noProof="0">
              <a:ln>
                <a:noFill/>
              </a:ln>
              <a:solidFill>
                <a:srgbClr val="D59DFF"/>
              </a:solidFill>
              <a:effectLst/>
              <a:uLnTx/>
              <a:uFillTx/>
              <a:latin typeface="+mj-lt"/>
              <a:ea typeface="Helvetica Neue"/>
              <a:cs typeface="Helvetica" panose="020B0604020202020204" pitchFamily="34" charset="0"/>
              <a:sym typeface="Helvetica Neue"/>
            </a:endParaRPr>
          </a:p>
        </p:txBody>
      </p:sp>
      <p:cxnSp>
        <p:nvCxnSpPr>
          <p:cNvPr id="123" name="Straight Connector 122">
            <a:extLst>
              <a:ext uri="{FF2B5EF4-FFF2-40B4-BE49-F238E27FC236}">
                <a16:creationId xmlns:a16="http://schemas.microsoft.com/office/drawing/2014/main" id="{8EAB5027-10CA-5ECC-87CA-71C0B5FD81A7}"/>
              </a:ext>
              <a:ext uri="{C183D7F6-B498-43B3-948B-1728B52AA6E4}">
                <adec:decorative xmlns:adec="http://schemas.microsoft.com/office/drawing/2017/decorative" val="1"/>
              </a:ext>
            </a:extLst>
          </p:cNvPr>
          <p:cNvCxnSpPr>
            <a:cxnSpLocks/>
          </p:cNvCxnSpPr>
          <p:nvPr/>
        </p:nvCxnSpPr>
        <p:spPr>
          <a:xfrm>
            <a:off x="1625506" y="3477108"/>
            <a:ext cx="4124320" cy="11250"/>
          </a:xfrm>
          <a:prstGeom prst="line">
            <a:avLst/>
          </a:prstGeom>
          <a:ln w="12700">
            <a:solidFill>
              <a:srgbClr val="627597">
                <a:alpha val="50000"/>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C94AF18-9A7D-37AD-3F31-93137FE225AF}"/>
              </a:ext>
              <a:ext uri="{C183D7F6-B498-43B3-948B-1728B52AA6E4}">
                <adec:decorative xmlns:adec="http://schemas.microsoft.com/office/drawing/2017/decorative" val="1"/>
              </a:ext>
            </a:extLst>
          </p:cNvPr>
          <p:cNvCxnSpPr>
            <a:cxnSpLocks/>
          </p:cNvCxnSpPr>
          <p:nvPr/>
        </p:nvCxnSpPr>
        <p:spPr>
          <a:xfrm>
            <a:off x="1625506" y="4543635"/>
            <a:ext cx="4124320" cy="11250"/>
          </a:xfrm>
          <a:prstGeom prst="line">
            <a:avLst/>
          </a:prstGeom>
          <a:ln w="12700">
            <a:solidFill>
              <a:srgbClr val="627597">
                <a:alpha val="50000"/>
              </a:srgb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3917938-3B7F-7067-E391-2E93E8F67C7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6"/>
          <a:stretch/>
        </p:blipFill>
        <p:spPr>
          <a:xfrm flipH="1">
            <a:off x="5658116" y="1470987"/>
            <a:ext cx="6524459" cy="5554699"/>
          </a:xfrm>
          <a:prstGeom prst="rect">
            <a:avLst/>
          </a:prstGeom>
        </p:spPr>
      </p:pic>
      <p:sp>
        <p:nvSpPr>
          <p:cNvPr id="4" name="Google Shape;491;p34">
            <a:extLst>
              <a:ext uri="{FF2B5EF4-FFF2-40B4-BE49-F238E27FC236}">
                <a16:creationId xmlns:a16="http://schemas.microsoft.com/office/drawing/2014/main" id="{A41EA377-173B-7E11-42DE-18AA4E6D86F3}"/>
              </a:ext>
              <a:ext uri="{C183D7F6-B498-43B3-948B-1728B52AA6E4}">
                <adec:decorative xmlns:adec="http://schemas.microsoft.com/office/drawing/2017/decorative" val="0"/>
              </a:ext>
            </a:extLst>
          </p:cNvPr>
          <p:cNvSpPr/>
          <p:nvPr/>
        </p:nvSpPr>
        <p:spPr>
          <a:xfrm>
            <a:off x="982452" y="1797902"/>
            <a:ext cx="5306380" cy="532661"/>
          </a:xfrm>
          <a:prstGeom prst="roundRect">
            <a:avLst>
              <a:gd name="adj" fmla="val 3188"/>
            </a:avLst>
          </a:prstGeom>
          <a:noFill/>
          <a:ln>
            <a:noFill/>
          </a:ln>
        </p:spPr>
        <p:txBody>
          <a:bodyPr spcFirstLastPara="1" wrap="square" lIns="42900" tIns="21450" rIns="42900" bIns="214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9C8EB">
                    <a:lumMod val="40000"/>
                    <a:lumOff val="60000"/>
                  </a:srgbClr>
                </a:solidFill>
                <a:effectLst/>
                <a:uLnTx/>
                <a:uFillTx/>
                <a:latin typeface="Segoe Semibold"/>
                <a:ea typeface="Calibri"/>
                <a:cs typeface="Calibri"/>
                <a:sym typeface="Calibri"/>
              </a:rPr>
              <a:t>Optimize workflows using standardized environments, templates, policies, and tools.</a:t>
            </a:r>
          </a:p>
        </p:txBody>
      </p:sp>
      <p:sp>
        <p:nvSpPr>
          <p:cNvPr id="52" name="Title 6">
            <a:extLst>
              <a:ext uri="{FF2B5EF4-FFF2-40B4-BE49-F238E27FC236}">
                <a16:creationId xmlns:a16="http://schemas.microsoft.com/office/drawing/2014/main" id="{34FDDE66-A560-81C4-0698-BD0AB2CBD18C}"/>
              </a:ext>
              <a:ext uri="{C183D7F6-B498-43B3-948B-1728B52AA6E4}">
                <adec:decorative xmlns:adec="http://schemas.microsoft.com/office/drawing/2017/decorative" val="0"/>
              </a:ext>
            </a:extLst>
          </p:cNvPr>
          <p:cNvSpPr txBox="1">
            <a:spLocks/>
          </p:cNvSpPr>
          <p:nvPr/>
        </p:nvSpPr>
        <p:spPr>
          <a:xfrm>
            <a:off x="1625505" y="2769933"/>
            <a:ext cx="4663327" cy="35907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2000" b="1" i="0" u="none" strike="noStrike" kern="1200" cap="none" spc="0" normalizeH="0" baseline="0" noProof="0">
                <a:ln w="3175">
                  <a:noFill/>
                </a:ln>
                <a:solidFill>
                  <a:srgbClr val="FFFFFF"/>
                </a:solidFill>
                <a:effectLst/>
                <a:uLnTx/>
                <a:uFillTx/>
                <a:latin typeface="Segoe UI"/>
                <a:ea typeface="+mn-ea"/>
                <a:cs typeface="Segoe UI" pitchFamily="34" charset="0"/>
              </a:rPr>
              <a:t>Minimize configuration effort</a:t>
            </a:r>
          </a:p>
        </p:txBody>
      </p:sp>
      <p:sp>
        <p:nvSpPr>
          <p:cNvPr id="57" name="Title 6">
            <a:extLst>
              <a:ext uri="{FF2B5EF4-FFF2-40B4-BE49-F238E27FC236}">
                <a16:creationId xmlns:a16="http://schemas.microsoft.com/office/drawing/2014/main" id="{EC2926B6-AC2E-AD44-AC0D-AF98D375AF2C}"/>
              </a:ext>
            </a:extLst>
          </p:cNvPr>
          <p:cNvSpPr txBox="1">
            <a:spLocks/>
          </p:cNvSpPr>
          <p:nvPr/>
        </p:nvSpPr>
        <p:spPr>
          <a:xfrm>
            <a:off x="1625506" y="3836460"/>
            <a:ext cx="4368751" cy="35907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2000" b="1" i="0" u="none" strike="noStrike" kern="1200" cap="none" spc="0" normalizeH="0" baseline="0" noProof="0">
                <a:ln w="3175">
                  <a:noFill/>
                </a:ln>
                <a:solidFill>
                  <a:srgbClr val="FFFFFF"/>
                </a:solidFill>
                <a:effectLst/>
                <a:uLnTx/>
                <a:uFillTx/>
                <a:latin typeface="Segoe UI"/>
                <a:ea typeface="+mn-ea"/>
                <a:cs typeface="Segoe UI" pitchFamily="34" charset="0"/>
              </a:rPr>
              <a:t>Secure with confidence</a:t>
            </a:r>
          </a:p>
        </p:txBody>
      </p:sp>
      <p:sp>
        <p:nvSpPr>
          <p:cNvPr id="62" name="Title 6">
            <a:extLst>
              <a:ext uri="{FF2B5EF4-FFF2-40B4-BE49-F238E27FC236}">
                <a16:creationId xmlns:a16="http://schemas.microsoft.com/office/drawing/2014/main" id="{25369816-1443-10F2-03E0-3A1210DE5DC4}"/>
              </a:ext>
            </a:extLst>
          </p:cNvPr>
          <p:cNvSpPr txBox="1">
            <a:spLocks/>
          </p:cNvSpPr>
          <p:nvPr/>
        </p:nvSpPr>
        <p:spPr>
          <a:xfrm>
            <a:off x="1625506" y="4902986"/>
            <a:ext cx="4048120" cy="35907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2000" b="1" i="0" u="none" strike="noStrike" kern="1200" cap="none" spc="0" normalizeH="0" baseline="0" noProof="0">
                <a:ln w="3175">
                  <a:noFill/>
                </a:ln>
                <a:solidFill>
                  <a:srgbClr val="FFFFFF"/>
                </a:solidFill>
                <a:effectLst/>
                <a:uLnTx/>
                <a:uFillTx/>
                <a:latin typeface="Segoe UI"/>
                <a:ea typeface="+mn-ea"/>
                <a:cs typeface="Segoe UI" pitchFamily="34" charset="0"/>
              </a:rPr>
              <a:t>Standardize through templates</a:t>
            </a:r>
          </a:p>
        </p:txBody>
      </p:sp>
      <p:grpSp>
        <p:nvGrpSpPr>
          <p:cNvPr id="33" name="Group 32">
            <a:extLst>
              <a:ext uri="{FF2B5EF4-FFF2-40B4-BE49-F238E27FC236}">
                <a16:creationId xmlns:a16="http://schemas.microsoft.com/office/drawing/2014/main" id="{E778EEFA-5258-4634-E3FA-10E51B7EC69A}"/>
              </a:ext>
              <a:ext uri="{C183D7F6-B498-43B3-948B-1728B52AA6E4}">
                <adec:decorative xmlns:adec="http://schemas.microsoft.com/office/drawing/2017/decorative" val="1"/>
              </a:ext>
            </a:extLst>
          </p:cNvPr>
          <p:cNvGrpSpPr/>
          <p:nvPr/>
        </p:nvGrpSpPr>
        <p:grpSpPr>
          <a:xfrm>
            <a:off x="982452" y="3747158"/>
            <a:ext cx="517613" cy="517355"/>
            <a:chOff x="982452" y="3747158"/>
            <a:chExt cx="517613" cy="517355"/>
          </a:xfrm>
        </p:grpSpPr>
        <p:grpSp>
          <p:nvGrpSpPr>
            <p:cNvPr id="66" name="Group 65">
              <a:extLst>
                <a:ext uri="{FF2B5EF4-FFF2-40B4-BE49-F238E27FC236}">
                  <a16:creationId xmlns:a16="http://schemas.microsoft.com/office/drawing/2014/main" id="{8B43E678-F70A-8BDA-B012-07665F3CE028}"/>
                </a:ext>
                <a:ext uri="{C183D7F6-B498-43B3-948B-1728B52AA6E4}">
                  <adec:decorative xmlns:adec="http://schemas.microsoft.com/office/drawing/2017/decorative" val="1"/>
                </a:ext>
              </a:extLst>
            </p:cNvPr>
            <p:cNvGrpSpPr/>
            <p:nvPr/>
          </p:nvGrpSpPr>
          <p:grpSpPr>
            <a:xfrm>
              <a:off x="982452" y="3747158"/>
              <a:ext cx="517613" cy="517355"/>
              <a:chOff x="1333700" y="5323195"/>
              <a:chExt cx="832928" cy="832512"/>
            </a:xfrm>
          </p:grpSpPr>
          <p:sp>
            <p:nvSpPr>
              <p:cNvPr id="67" name="Oval 66">
                <a:extLst>
                  <a:ext uri="{FF2B5EF4-FFF2-40B4-BE49-F238E27FC236}">
                    <a16:creationId xmlns:a16="http://schemas.microsoft.com/office/drawing/2014/main" id="{00BDE2DB-C64E-E533-61CF-128504C2599A}"/>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68" name="Oval 67">
                <a:extLst>
                  <a:ext uri="{FF2B5EF4-FFF2-40B4-BE49-F238E27FC236}">
                    <a16:creationId xmlns:a16="http://schemas.microsoft.com/office/drawing/2014/main" id="{8CC507A3-2EFD-898E-F74C-AB6FDE3C2FB8}"/>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pic>
          <p:nvPicPr>
            <p:cNvPr id="29" name="Graphic 28" descr="Icon of shield with check mark">
              <a:extLst>
                <a:ext uri="{FF2B5EF4-FFF2-40B4-BE49-F238E27FC236}">
                  <a16:creationId xmlns:a16="http://schemas.microsoft.com/office/drawing/2014/main" id="{D016C257-6BB0-7115-CD18-1C2A71233C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0674" y="3905251"/>
              <a:ext cx="201168" cy="201168"/>
            </a:xfrm>
            <a:prstGeom prst="rect">
              <a:avLst/>
            </a:prstGeom>
          </p:spPr>
        </p:pic>
      </p:grpSp>
      <p:grpSp>
        <p:nvGrpSpPr>
          <p:cNvPr id="34" name="Group 33">
            <a:extLst>
              <a:ext uri="{FF2B5EF4-FFF2-40B4-BE49-F238E27FC236}">
                <a16:creationId xmlns:a16="http://schemas.microsoft.com/office/drawing/2014/main" id="{D1BA003F-8D43-8E11-77A6-76DFC1CD0E06}"/>
              </a:ext>
              <a:ext uri="{C183D7F6-B498-43B3-948B-1728B52AA6E4}">
                <adec:decorative xmlns:adec="http://schemas.microsoft.com/office/drawing/2017/decorative" val="1"/>
              </a:ext>
            </a:extLst>
          </p:cNvPr>
          <p:cNvGrpSpPr/>
          <p:nvPr/>
        </p:nvGrpSpPr>
        <p:grpSpPr>
          <a:xfrm>
            <a:off x="982452" y="4813685"/>
            <a:ext cx="517613" cy="517355"/>
            <a:chOff x="982452" y="4813685"/>
            <a:chExt cx="517613" cy="517355"/>
          </a:xfrm>
        </p:grpSpPr>
        <p:grpSp>
          <p:nvGrpSpPr>
            <p:cNvPr id="69" name="Group 68">
              <a:extLst>
                <a:ext uri="{FF2B5EF4-FFF2-40B4-BE49-F238E27FC236}">
                  <a16:creationId xmlns:a16="http://schemas.microsoft.com/office/drawing/2014/main" id="{860E682E-F79F-F44D-B4D5-CA88E69E4787}"/>
                </a:ext>
                <a:ext uri="{C183D7F6-B498-43B3-948B-1728B52AA6E4}">
                  <adec:decorative xmlns:adec="http://schemas.microsoft.com/office/drawing/2017/decorative" val="1"/>
                </a:ext>
              </a:extLst>
            </p:cNvPr>
            <p:cNvGrpSpPr/>
            <p:nvPr/>
          </p:nvGrpSpPr>
          <p:grpSpPr>
            <a:xfrm>
              <a:off x="982452" y="4813685"/>
              <a:ext cx="517613" cy="517355"/>
              <a:chOff x="1333700" y="5323195"/>
              <a:chExt cx="832928" cy="832512"/>
            </a:xfrm>
          </p:grpSpPr>
          <p:sp>
            <p:nvSpPr>
              <p:cNvPr id="70" name="Oval 69">
                <a:extLst>
                  <a:ext uri="{FF2B5EF4-FFF2-40B4-BE49-F238E27FC236}">
                    <a16:creationId xmlns:a16="http://schemas.microsoft.com/office/drawing/2014/main" id="{FC795AE0-EEC1-A8E2-A38D-6B72C8ECCCBC}"/>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AD5B08CE-1EFD-AC36-05F5-55AB78A1FEBA}"/>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pic>
          <p:nvPicPr>
            <p:cNvPr id="30" name="Graphic 29" descr="Application window with smaller windows open">
              <a:extLst>
                <a:ext uri="{FF2B5EF4-FFF2-40B4-BE49-F238E27FC236}">
                  <a16:creationId xmlns:a16="http://schemas.microsoft.com/office/drawing/2014/main" id="{04839898-516D-83B3-6B65-CB2E94F23F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5754" y="4971778"/>
              <a:ext cx="201168" cy="201168"/>
            </a:xfrm>
            <a:prstGeom prst="rect">
              <a:avLst/>
            </a:prstGeom>
          </p:spPr>
        </p:pic>
      </p:grpSp>
      <p:grpSp>
        <p:nvGrpSpPr>
          <p:cNvPr id="31" name="Group 30">
            <a:extLst>
              <a:ext uri="{FF2B5EF4-FFF2-40B4-BE49-F238E27FC236}">
                <a16:creationId xmlns:a16="http://schemas.microsoft.com/office/drawing/2014/main" id="{B68D9663-78CF-4C13-59AF-8874DE1A91EA}"/>
              </a:ext>
              <a:ext uri="{C183D7F6-B498-43B3-948B-1728B52AA6E4}">
                <adec:decorative xmlns:adec="http://schemas.microsoft.com/office/drawing/2017/decorative" val="1"/>
              </a:ext>
            </a:extLst>
          </p:cNvPr>
          <p:cNvGrpSpPr/>
          <p:nvPr/>
        </p:nvGrpSpPr>
        <p:grpSpPr>
          <a:xfrm>
            <a:off x="982452" y="2680632"/>
            <a:ext cx="517613" cy="517355"/>
            <a:chOff x="982452" y="2680632"/>
            <a:chExt cx="517613" cy="517355"/>
          </a:xfrm>
        </p:grpSpPr>
        <p:grpSp>
          <p:nvGrpSpPr>
            <p:cNvPr id="47" name="Group 46">
              <a:extLst>
                <a:ext uri="{FF2B5EF4-FFF2-40B4-BE49-F238E27FC236}">
                  <a16:creationId xmlns:a16="http://schemas.microsoft.com/office/drawing/2014/main" id="{6B01319D-5479-D796-AEE4-0246F7C0B818}"/>
                </a:ext>
                <a:ext uri="{C183D7F6-B498-43B3-948B-1728B52AA6E4}">
                  <adec:decorative xmlns:adec="http://schemas.microsoft.com/office/drawing/2017/decorative" val="1"/>
                </a:ext>
              </a:extLst>
            </p:cNvPr>
            <p:cNvGrpSpPr/>
            <p:nvPr/>
          </p:nvGrpSpPr>
          <p:grpSpPr>
            <a:xfrm>
              <a:off x="982452" y="2680632"/>
              <a:ext cx="517613" cy="517355"/>
              <a:chOff x="1333700" y="5323195"/>
              <a:chExt cx="832928" cy="832512"/>
            </a:xfrm>
          </p:grpSpPr>
          <p:sp>
            <p:nvSpPr>
              <p:cNvPr id="64" name="Oval 63">
                <a:extLst>
                  <a:ext uri="{FF2B5EF4-FFF2-40B4-BE49-F238E27FC236}">
                    <a16:creationId xmlns:a16="http://schemas.microsoft.com/office/drawing/2014/main" id="{1EA0C3D0-505E-CE9F-2159-FEA8B031D2F2}"/>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65" name="Oval 64">
                <a:extLst>
                  <a:ext uri="{FF2B5EF4-FFF2-40B4-BE49-F238E27FC236}">
                    <a16:creationId xmlns:a16="http://schemas.microsoft.com/office/drawing/2014/main" id="{A916A869-C8D6-4C9A-441A-EE03783ABBB7}"/>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pic>
          <p:nvPicPr>
            <p:cNvPr id="25" name="Graphic 24" descr="Icon of two gears">
              <a:extLst>
                <a:ext uri="{FF2B5EF4-FFF2-40B4-BE49-F238E27FC236}">
                  <a16:creationId xmlns:a16="http://schemas.microsoft.com/office/drawing/2014/main" id="{690994AA-B903-87C5-65C8-2AB1216A85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0674" y="2838725"/>
              <a:ext cx="201168" cy="201168"/>
            </a:xfrm>
            <a:prstGeom prst="rect">
              <a:avLst/>
            </a:prstGeom>
          </p:spPr>
        </p:pic>
      </p:grpSp>
      <p:pic>
        <p:nvPicPr>
          <p:cNvPr id="35" name="Picture 34" descr="Application window to add an environment with Name, Project, Type and Template fields. There is also an option to see all templates available">
            <a:extLst>
              <a:ext uri="{FF2B5EF4-FFF2-40B4-BE49-F238E27FC236}">
                <a16:creationId xmlns:a16="http://schemas.microsoft.com/office/drawing/2014/main" id="{08E6AE4B-C83B-EC64-090D-5A3C7CA1B188}"/>
              </a:ext>
            </a:extLst>
          </p:cNvPr>
          <p:cNvPicPr>
            <a:picLocks noChangeAspect="1"/>
          </p:cNvPicPr>
          <p:nvPr/>
        </p:nvPicPr>
        <p:blipFill rotWithShape="1">
          <a:blip r:embed="rId10">
            <a:extLst>
              <a:ext uri="{28A0092B-C50C-407E-A947-70E740481C1C}">
                <a14:useLocalDpi xmlns:a14="http://schemas.microsoft.com/office/drawing/2010/main" val="0"/>
              </a:ext>
            </a:extLst>
          </a:blip>
          <a:srcRect r="3143"/>
          <a:stretch/>
        </p:blipFill>
        <p:spPr>
          <a:xfrm>
            <a:off x="6741892" y="1867951"/>
            <a:ext cx="5450108" cy="3723132"/>
          </a:xfrm>
          <a:prstGeom prst="rect">
            <a:avLst/>
          </a:prstGeom>
        </p:spPr>
      </p:pic>
    </p:spTree>
    <p:extLst>
      <p:ext uri="{BB962C8B-B14F-4D97-AF65-F5344CB8AC3E}">
        <p14:creationId xmlns:p14="http://schemas.microsoft.com/office/powerpoint/2010/main" val="230114942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0">
            <a:extLst>
              <a:ext uri="{FF2B5EF4-FFF2-40B4-BE49-F238E27FC236}">
                <a16:creationId xmlns:a16="http://schemas.microsoft.com/office/drawing/2014/main" id="{09333058-3132-8FCA-E4B1-76241FFC84F8}"/>
              </a:ext>
              <a:ext uri="{C183D7F6-B498-43B3-948B-1728B52AA6E4}">
                <adec:decorative xmlns:adec="http://schemas.microsoft.com/office/drawing/2017/decorative" val="1"/>
              </a:ext>
            </a:extLst>
          </p:cNvPr>
          <p:cNvPicPr>
            <a:picLocks noChangeAspect="1"/>
          </p:cNvPicPr>
          <p:nvPr/>
        </p:nvPicPr>
        <p:blipFill>
          <a:blip r:embed="rId3">
            <a:alphaModFix amt="85000"/>
            <a:extLst>
              <a:ext uri="{28A0092B-C50C-407E-A947-70E740481C1C}">
                <a14:useLocalDpi xmlns:a14="http://schemas.microsoft.com/office/drawing/2010/main" val="0"/>
              </a:ext>
            </a:extLst>
          </a:blip>
          <a:srcRect/>
          <a:stretch/>
        </p:blipFill>
        <p:spPr>
          <a:xfrm>
            <a:off x="0" y="2370960"/>
            <a:ext cx="12192000" cy="4487039"/>
          </a:xfrm>
          <a:prstGeom prst="rect">
            <a:avLst/>
          </a:prstGeom>
        </p:spPr>
      </p:pic>
      <p:sp>
        <p:nvSpPr>
          <p:cNvPr id="2" name="Text 0"/>
          <p:cNvSpPr/>
          <p:nvPr/>
        </p:nvSpPr>
        <p:spPr>
          <a:xfrm>
            <a:off x="577658" y="964326"/>
            <a:ext cx="7016713" cy="38095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Segoe UI Variable Static Text Regular"/>
                <a:cs typeface="Segoe UI" panose="020B0502040204020203" pitchFamily="34" charset="0"/>
              </a:rPr>
              <a:t>From local development environment to the cloud in a single step​</a:t>
            </a:r>
          </a:p>
        </p:txBody>
      </p:sp>
      <p:sp>
        <p:nvSpPr>
          <p:cNvPr id="9" name="Text 2"/>
          <p:cNvSpPr>
            <a:spLocks noGrp="1"/>
          </p:cNvSpPr>
          <p:nvPr>
            <p:ph type="title" idx="4294967295"/>
          </p:nvPr>
        </p:nvSpPr>
        <p:spPr>
          <a:xfrm>
            <a:off x="577658" y="481789"/>
            <a:ext cx="12192000" cy="4825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78755"/>
              </a:lnSpc>
              <a:spcBef>
                <a:spcPts val="0"/>
              </a:spcBef>
              <a:spcAft>
                <a:spcPts val="0"/>
              </a:spcAft>
              <a:buClrTx/>
              <a:buSzTx/>
              <a:buFontTx/>
              <a:buNone/>
              <a:tabLst/>
              <a:defRPr/>
            </a:pPr>
            <a:r>
              <a:rPr kumimoji="0" lang="en-US" sz="2800" b="1" i="0" u="none" strike="noStrike" kern="0" cap="none" spc="-24" normalizeH="0" baseline="0" noProof="0">
                <a:ln>
                  <a:noFill/>
                </a:ln>
                <a:solidFill>
                  <a:schemeClr val="tx1"/>
                </a:solidFill>
                <a:effectLst/>
                <a:uLnTx/>
                <a:uFillTx/>
                <a:latin typeface="+mj-lt"/>
                <a:ea typeface="Segoe UI Variable Static Display Bold" pitchFamily="34" charset="-122"/>
                <a:cs typeface="Segoe UI Variable Static Display Bold" pitchFamily="34" charset="-120"/>
              </a:rPr>
              <a:t>End-to-end developer workflow with the Azure Developer CLI (</a:t>
            </a:r>
            <a:r>
              <a:rPr kumimoji="0" lang="en-US" sz="2800" b="1" i="0" u="none" strike="noStrike" kern="0" cap="none" spc="-24" normalizeH="0" baseline="0" noProof="0" err="1">
                <a:ln>
                  <a:noFill/>
                </a:ln>
                <a:solidFill>
                  <a:schemeClr val="tx1"/>
                </a:solidFill>
                <a:effectLst/>
                <a:uLnTx/>
                <a:uFillTx/>
                <a:latin typeface="+mj-lt"/>
                <a:ea typeface="Segoe UI Variable Static Display Bold" pitchFamily="34" charset="-122"/>
                <a:cs typeface="Segoe UI Variable Static Display Bold" pitchFamily="34" charset="-120"/>
              </a:rPr>
              <a:t>azd</a:t>
            </a:r>
            <a:r>
              <a:rPr kumimoji="0" lang="en-US" sz="2800" b="1" i="0" u="none" strike="noStrike" kern="0" cap="none" spc="-24" normalizeH="0" baseline="0" noProof="0">
                <a:ln>
                  <a:noFill/>
                </a:ln>
                <a:solidFill>
                  <a:schemeClr val="tx1"/>
                </a:solidFill>
                <a:effectLst/>
                <a:uLnTx/>
                <a:uFillTx/>
                <a:latin typeface="+mj-lt"/>
                <a:ea typeface="Segoe UI Variable Static Display Bold" pitchFamily="34" charset="-122"/>
                <a:cs typeface="Segoe UI Variable Static Display Bold" pitchFamily="34" charset="-120"/>
              </a:rPr>
              <a:t>)</a:t>
            </a:r>
            <a:endParaRPr kumimoji="0" lang="en-US" sz="2800" b="1" i="0" u="none" strike="noStrike" kern="1200" cap="none" spc="0" normalizeH="0" baseline="0" noProof="0">
              <a:ln>
                <a:noFill/>
              </a:ln>
              <a:solidFill>
                <a:schemeClr val="tx1"/>
              </a:solidFill>
              <a:effectLst/>
              <a:uLnTx/>
              <a:uFillTx/>
              <a:latin typeface="+mj-lt"/>
              <a:ea typeface="+mn-ea"/>
              <a:cs typeface="Segoe UI"/>
            </a:endParaRPr>
          </a:p>
        </p:txBody>
      </p:sp>
      <p:pic>
        <p:nvPicPr>
          <p:cNvPr id="21" name="Picture 20" descr="A screenshot of a computer&#10;&#10;Description automatically generated">
            <a:extLst>
              <a:ext uri="{FF2B5EF4-FFF2-40B4-BE49-F238E27FC236}">
                <a16:creationId xmlns:a16="http://schemas.microsoft.com/office/drawing/2014/main" id="{9B52955F-930B-577B-18C1-BC42C27E18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25" y="2984707"/>
            <a:ext cx="10873350" cy="3259544"/>
          </a:xfrm>
          <a:prstGeom prst="rect">
            <a:avLst/>
          </a:prstGeom>
        </p:spPr>
      </p:pic>
      <p:sp>
        <p:nvSpPr>
          <p:cNvPr id="5" name="Rectangle 4">
            <a:extLst>
              <a:ext uri="{FF2B5EF4-FFF2-40B4-BE49-F238E27FC236}">
                <a16:creationId xmlns:a16="http://schemas.microsoft.com/office/drawing/2014/main" id="{8EBBAEC0-6F21-7AE7-6FAA-EBAECF062E5A}"/>
              </a:ext>
              <a:ext uri="{C183D7F6-B498-43B3-948B-1728B52AA6E4}">
                <adec:decorative xmlns:adec="http://schemas.microsoft.com/office/drawing/2017/decorative" val="1"/>
              </a:ext>
            </a:extLst>
          </p:cNvPr>
          <p:cNvSpPr/>
          <p:nvPr/>
        </p:nvSpPr>
        <p:spPr bwMode="auto">
          <a:xfrm>
            <a:off x="7991474" y="4743450"/>
            <a:ext cx="609601" cy="1009650"/>
          </a:xfrm>
          <a:prstGeom prst="rect">
            <a:avLst/>
          </a:prstGeom>
          <a:solidFill>
            <a:srgbClr val="4467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B472EA0C-4540-A1D6-9335-C4C205DCDA3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67530" y="4390834"/>
            <a:ext cx="1352739" cy="1371791"/>
          </a:xfrm>
          <a:prstGeom prst="rect">
            <a:avLst/>
          </a:prstGeom>
        </p:spPr>
      </p:pic>
      <p:cxnSp>
        <p:nvCxnSpPr>
          <p:cNvPr id="11" name="Straight Arrow Connector 10">
            <a:extLst>
              <a:ext uri="{FF2B5EF4-FFF2-40B4-BE49-F238E27FC236}">
                <a16:creationId xmlns:a16="http://schemas.microsoft.com/office/drawing/2014/main" id="{D2C443FB-9505-6216-6877-B62F76643CBA}"/>
              </a:ext>
              <a:ext uri="{C183D7F6-B498-43B3-948B-1728B52AA6E4}">
                <adec:decorative xmlns:adec="http://schemas.microsoft.com/office/drawing/2017/decorative" val="1"/>
              </a:ext>
            </a:extLst>
          </p:cNvPr>
          <p:cNvCxnSpPr>
            <a:cxnSpLocks/>
          </p:cNvCxnSpPr>
          <p:nvPr/>
        </p:nvCxnSpPr>
        <p:spPr>
          <a:xfrm>
            <a:off x="7667530" y="4614479"/>
            <a:ext cx="1257395"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1BF1FF7-55C6-18B3-F280-8C5F18598F53}"/>
              </a:ext>
            </a:extLst>
          </p:cNvPr>
          <p:cNvSpPr txBox="1"/>
          <p:nvPr/>
        </p:nvSpPr>
        <p:spPr>
          <a:xfrm>
            <a:off x="7858125" y="4194879"/>
            <a:ext cx="10668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azd up</a:t>
            </a:r>
            <a:endPar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095999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A5AE-6A25-E958-49BC-91180DB2F85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2230E35-CC1B-AA4B-6E4D-1A985457A99F}"/>
              </a:ext>
            </a:extLst>
          </p:cNvPr>
          <p:cNvPicPr>
            <a:picLocks noChangeAspect="1"/>
          </p:cNvPicPr>
          <p:nvPr/>
        </p:nvPicPr>
        <p:blipFill>
          <a:blip r:embed="rId2"/>
          <a:stretch>
            <a:fillRect/>
          </a:stretch>
        </p:blipFill>
        <p:spPr>
          <a:xfrm>
            <a:off x="0" y="0"/>
            <a:ext cx="12192000" cy="6888997"/>
          </a:xfrm>
          <a:prstGeom prst="rect">
            <a:avLst/>
          </a:prstGeom>
        </p:spPr>
      </p:pic>
    </p:spTree>
    <p:extLst>
      <p:ext uri="{BB962C8B-B14F-4D97-AF65-F5344CB8AC3E}">
        <p14:creationId xmlns:p14="http://schemas.microsoft.com/office/powerpoint/2010/main" val="350782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5EFEE504-5DF4-47F0-B033-D6ACE91CA089}"/>
              </a:ext>
              <a:ext uri="{C183D7F6-B498-43B3-948B-1728B52AA6E4}">
                <adec:decorative xmlns:adec="http://schemas.microsoft.com/office/drawing/2017/decorative" val="1"/>
              </a:ext>
            </a:extLst>
          </p:cNvPr>
          <p:cNvSpPr/>
          <p:nvPr/>
        </p:nvSpPr>
        <p:spPr bwMode="auto">
          <a:xfrm>
            <a:off x="584200" y="1257300"/>
            <a:ext cx="5776843" cy="2816860"/>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3" name="Rectangle: Rounded Corners 10">
            <a:extLst>
              <a:ext uri="{FF2B5EF4-FFF2-40B4-BE49-F238E27FC236}">
                <a16:creationId xmlns:a16="http://schemas.microsoft.com/office/drawing/2014/main" id="{0F051DEA-E9B4-483B-B978-DDF81FCDF553}"/>
              </a:ext>
              <a:ext uri="{C183D7F6-B498-43B3-948B-1728B52AA6E4}">
                <adec:decorative xmlns:adec="http://schemas.microsoft.com/office/drawing/2017/decorative" val="1"/>
              </a:ext>
            </a:extLst>
          </p:cNvPr>
          <p:cNvSpPr/>
          <p:nvPr/>
        </p:nvSpPr>
        <p:spPr bwMode="auto">
          <a:xfrm>
            <a:off x="584200" y="4226560"/>
            <a:ext cx="5776843" cy="2042478"/>
          </a:xfrm>
          <a:prstGeom prst="roundRect">
            <a:avLst>
              <a:gd name="adj" fmla="val 482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9B531F9A-71C6-4A6B-8CD4-E52927684F1F}"/>
              </a:ext>
            </a:extLst>
          </p:cNvPr>
          <p:cNvSpPr>
            <a:spLocks noGrp="1"/>
          </p:cNvSpPr>
          <p:nvPr>
            <p:ph type="title"/>
          </p:nvPr>
        </p:nvSpPr>
        <p:spPr>
          <a:xfrm>
            <a:off x="588263" y="457200"/>
            <a:ext cx="11018520" cy="430887"/>
          </a:xfrm>
        </p:spPr>
        <p:txBody>
          <a:bodyPr/>
          <a:lstStyle/>
          <a:p>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DevOps practices are maturing…</a:t>
            </a:r>
            <a:endParaRPr lang="en-US"/>
          </a:p>
        </p:txBody>
      </p:sp>
      <p:sp>
        <p:nvSpPr>
          <p:cNvPr id="7" name="Content Placeholder 2">
            <a:extLst>
              <a:ext uri="{FF2B5EF4-FFF2-40B4-BE49-F238E27FC236}">
                <a16:creationId xmlns:a16="http://schemas.microsoft.com/office/drawing/2014/main" id="{7A9B25B2-8F30-485F-812E-63CA42FBA71B}"/>
              </a:ext>
            </a:extLst>
          </p:cNvPr>
          <p:cNvSpPr>
            <a:spLocks noGrp="1"/>
          </p:cNvSpPr>
          <p:nvPr>
            <p:ph sz="quarter" idx="10"/>
          </p:nvPr>
        </p:nvSpPr>
        <p:spPr>
          <a:xfrm>
            <a:off x="830115" y="1411432"/>
            <a:ext cx="5108051" cy="307777"/>
          </a:xfrm>
        </p:spPr>
        <p:txBody>
          <a:bodyPr/>
          <a:lstStyle/>
          <a:p>
            <a:pPr marL="0" indent="0" defTabSz="914400">
              <a:buNone/>
            </a:pPr>
            <a:r>
              <a:rPr lang="en-US" sz="20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Challenges</a:t>
            </a:r>
            <a:endParaRPr lang="en-US"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endParaRPr>
          </a:p>
        </p:txBody>
      </p:sp>
      <p:sp>
        <p:nvSpPr>
          <p:cNvPr id="10" name="TextBox 9">
            <a:extLst>
              <a:ext uri="{FF2B5EF4-FFF2-40B4-BE49-F238E27FC236}">
                <a16:creationId xmlns:a16="http://schemas.microsoft.com/office/drawing/2014/main" id="{D82FDAEE-A68E-4B17-91EF-F41A5784EBD3}"/>
              </a:ext>
            </a:extLst>
          </p:cNvPr>
          <p:cNvSpPr txBox="1"/>
          <p:nvPr/>
        </p:nvSpPr>
        <p:spPr>
          <a:xfrm>
            <a:off x="534505" y="1827311"/>
            <a:ext cx="5186400" cy="307777"/>
          </a:xfrm>
          <a:prstGeom prst="rect">
            <a:avLst/>
          </a:prstGeom>
          <a:noFill/>
        </p:spPr>
        <p:txBody>
          <a:bodyPr wrap="square">
            <a:spAutoFit/>
          </a:bodyPr>
          <a:lstStyle/>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Central teams need to support…</a:t>
            </a:r>
          </a:p>
        </p:txBody>
      </p:sp>
      <p:sp>
        <p:nvSpPr>
          <p:cNvPr id="11" name="TextBox 10">
            <a:extLst>
              <a:ext uri="{FF2B5EF4-FFF2-40B4-BE49-F238E27FC236}">
                <a16:creationId xmlns:a16="http://schemas.microsoft.com/office/drawing/2014/main" id="{2623FCDC-708B-462A-ACE1-DE0EECC6507A}"/>
              </a:ext>
            </a:extLst>
          </p:cNvPr>
          <p:cNvSpPr txBox="1"/>
          <p:nvPr/>
        </p:nvSpPr>
        <p:spPr>
          <a:xfrm>
            <a:off x="717384" y="2171201"/>
            <a:ext cx="5256695" cy="824841"/>
          </a:xfrm>
          <a:prstGeom prst="rect">
            <a:avLst/>
          </a:prstGeom>
          <a:noFill/>
        </p:spPr>
        <p:txBody>
          <a:bodyPr wrap="square">
            <a:spAutoFit/>
          </a:bodyPr>
          <a:lstStyle/>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Variable app stacks, infra, software</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Complex integrations across diverse stacks</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The same “agile” pace of multiple dev teams</a:t>
            </a:r>
          </a:p>
        </p:txBody>
      </p:sp>
      <p:sp>
        <p:nvSpPr>
          <p:cNvPr id="12" name="TextBox 11">
            <a:extLst>
              <a:ext uri="{FF2B5EF4-FFF2-40B4-BE49-F238E27FC236}">
                <a16:creationId xmlns:a16="http://schemas.microsoft.com/office/drawing/2014/main" id="{D036BD88-2760-4C49-ADEC-0823105B0F0F}"/>
              </a:ext>
            </a:extLst>
          </p:cNvPr>
          <p:cNvSpPr txBox="1"/>
          <p:nvPr/>
        </p:nvSpPr>
        <p:spPr>
          <a:xfrm>
            <a:off x="504024" y="3032154"/>
            <a:ext cx="5578723" cy="827791"/>
          </a:xfrm>
          <a:prstGeom prst="rect">
            <a:avLst/>
          </a:prstGeom>
          <a:noFill/>
        </p:spPr>
        <p:txBody>
          <a:bodyPr wrap="square" lIns="91440" tIns="45720" rIns="91440" bIns="45720" anchor="t">
            <a:spAutoFit/>
          </a:bodyPr>
          <a:lstStyle/>
          <a:p>
            <a:pPr marL="456565" marR="0" lvl="1" indent="-227965" algn="l" defTabSz="932563" rtl="0" eaLnBrk="1" fontAlgn="auto" latinLnBrk="0" hangingPunct="1">
              <a:lnSpc>
                <a:spcPct val="11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 teams need to manually understand, maintain compliance, and other recommendations</a:t>
            </a:r>
            <a:endParaRPr kumimoji="0" lang="ru-RU" sz="1765" b="0" i="0" u="none" strike="noStrike" kern="1200" cap="none" spc="0" normalizeH="0" baseline="0" noProof="0">
              <a:ln>
                <a:noFill/>
              </a:ln>
              <a:solidFill>
                <a:srgbClr val="FFFFFF"/>
              </a:solidFill>
              <a:effectLst/>
              <a:uLnTx/>
              <a:uFillTx/>
              <a:latin typeface="Segoe UI"/>
              <a:ea typeface="+mn-ea"/>
              <a:cs typeface="+mn-cs"/>
            </a:endParaRPr>
          </a:p>
          <a:p>
            <a:pPr marL="456565" marR="0" lvl="1" indent="-227965" algn="l" defTabSz="932563" rtl="0" eaLnBrk="1" fontAlgn="auto" latinLnBrk="0" hangingPunct="1">
              <a:lnSpc>
                <a:spcPct val="11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Tribal knowledge and organizational amnesia</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p:txBody>
      </p:sp>
      <p:sp>
        <p:nvSpPr>
          <p:cNvPr id="15" name="Content Placeholder 2">
            <a:extLst>
              <a:ext uri="{FF2B5EF4-FFF2-40B4-BE49-F238E27FC236}">
                <a16:creationId xmlns:a16="http://schemas.microsoft.com/office/drawing/2014/main" id="{37E3E465-24C1-4018-A291-BD1D2D33E89B}"/>
              </a:ext>
            </a:extLst>
          </p:cNvPr>
          <p:cNvSpPr txBox="1">
            <a:spLocks/>
          </p:cNvSpPr>
          <p:nvPr/>
        </p:nvSpPr>
        <p:spPr>
          <a:xfrm>
            <a:off x="830115" y="4376155"/>
            <a:ext cx="5108051" cy="30777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80000">
                      <a:srgbClr val="8DC8E8"/>
                    </a:gs>
                    <a:gs pos="0">
                      <a:srgbClr val="D59ED7"/>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Result</a:t>
            </a:r>
          </a:p>
        </p:txBody>
      </p:sp>
      <p:sp>
        <p:nvSpPr>
          <p:cNvPr id="16" name="TextBox 15">
            <a:extLst>
              <a:ext uri="{FF2B5EF4-FFF2-40B4-BE49-F238E27FC236}">
                <a16:creationId xmlns:a16="http://schemas.microsoft.com/office/drawing/2014/main" id="{8D879138-5F39-4073-AFC7-A77365F1DF19}"/>
              </a:ext>
            </a:extLst>
          </p:cNvPr>
          <p:cNvSpPr txBox="1"/>
          <p:nvPr/>
        </p:nvSpPr>
        <p:spPr>
          <a:xfrm>
            <a:off x="534504" y="4792034"/>
            <a:ext cx="5480215" cy="1298817"/>
          </a:xfrm>
          <a:prstGeom prst="rect">
            <a:avLst/>
          </a:prstGeom>
          <a:noFill/>
        </p:spPr>
        <p:txBody>
          <a:bodyPr wrap="square">
            <a:spAutoFit/>
          </a:bodyPr>
          <a:lstStyle/>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Inconsistent standardization and compliance</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Potential for sub-optimal designs, lack of reuse</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Increased cost, risk</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Manual process reduces developer velocity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time to business value</a:t>
            </a:r>
          </a:p>
        </p:txBody>
      </p:sp>
      <p:sp>
        <p:nvSpPr>
          <p:cNvPr id="19" name="Rectangle: Rounded Corners 10">
            <a:extLst>
              <a:ext uri="{FF2B5EF4-FFF2-40B4-BE49-F238E27FC236}">
                <a16:creationId xmlns:a16="http://schemas.microsoft.com/office/drawing/2014/main" id="{9B6C6D1B-FE6D-4461-9065-AB7C883A2872}"/>
              </a:ext>
              <a:ext uri="{C183D7F6-B498-43B3-948B-1728B52AA6E4}">
                <adec:decorative xmlns:adec="http://schemas.microsoft.com/office/drawing/2017/decorative" val="1"/>
              </a:ext>
            </a:extLst>
          </p:cNvPr>
          <p:cNvSpPr/>
          <p:nvPr/>
        </p:nvSpPr>
        <p:spPr bwMode="auto">
          <a:xfrm>
            <a:off x="6527801" y="1257300"/>
            <a:ext cx="5329238" cy="5011738"/>
          </a:xfrm>
          <a:prstGeom prst="roundRect">
            <a:avLst>
              <a:gd name="adj" fmla="val 2697"/>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0" name="Content Placeholder 2">
            <a:extLst>
              <a:ext uri="{FF2B5EF4-FFF2-40B4-BE49-F238E27FC236}">
                <a16:creationId xmlns:a16="http://schemas.microsoft.com/office/drawing/2014/main" id="{CA5515E3-67F2-4FBF-B83E-DA14C31DBE76}"/>
              </a:ext>
            </a:extLst>
          </p:cNvPr>
          <p:cNvSpPr txBox="1">
            <a:spLocks/>
          </p:cNvSpPr>
          <p:nvPr/>
        </p:nvSpPr>
        <p:spPr>
          <a:xfrm>
            <a:off x="6773715" y="1411432"/>
            <a:ext cx="5108051" cy="30777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80000">
                      <a:srgbClr val="8DC8E8"/>
                    </a:gs>
                    <a:gs pos="0">
                      <a:srgbClr val="D59ED7"/>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Some of the jobs to be done…</a:t>
            </a:r>
          </a:p>
        </p:txBody>
      </p:sp>
      <p:sp>
        <p:nvSpPr>
          <p:cNvPr id="21" name="TextBox 20">
            <a:extLst>
              <a:ext uri="{FF2B5EF4-FFF2-40B4-BE49-F238E27FC236}">
                <a16:creationId xmlns:a16="http://schemas.microsoft.com/office/drawing/2014/main" id="{D9A2F3FA-EE7A-46A0-8837-5821AB89E9B1}"/>
              </a:ext>
            </a:extLst>
          </p:cNvPr>
          <p:cNvSpPr txBox="1"/>
          <p:nvPr/>
        </p:nvSpPr>
        <p:spPr>
          <a:xfrm>
            <a:off x="6467438" y="1827311"/>
            <a:ext cx="5186400" cy="3644716"/>
          </a:xfrm>
          <a:prstGeom prst="rect">
            <a:avLst/>
          </a:prstGeom>
          <a:noFill/>
        </p:spPr>
        <p:txBody>
          <a:bodyPr wrap="square">
            <a:spAutoFit/>
          </a:bodyPr>
          <a:lstStyle/>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Standardization: frameworks, opinionated stacks, …</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Discovery, e.g. catalog for apps, infra, docs</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Common approaches &amp; solution templates</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Isolation (projects, workloads)</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User management/RBAC</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UX – CLI / UX</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Tool flexibility/addons</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 deployment</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Policies (infra, build, deployment, …)</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Observability</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 Quotas</a:t>
            </a:r>
          </a:p>
          <a:p>
            <a:pPr marL="457112" marR="0" lvl="1" indent="-228556" algn="l" defTabSz="932563" rtl="0" eaLnBrk="1" fontAlgn="auto" latinLnBrk="0" hangingPunct="1">
              <a:lnSpc>
                <a:spcPct val="12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Maintenance</a:t>
            </a:r>
          </a:p>
        </p:txBody>
      </p:sp>
      <p:pic>
        <p:nvPicPr>
          <p:cNvPr id="3" name="Picture 2" descr="A logo on a black background&#10;&#10;Description automatically generated">
            <a:extLst>
              <a:ext uri="{FF2B5EF4-FFF2-40B4-BE49-F238E27FC236}">
                <a16:creationId xmlns:a16="http://schemas.microsoft.com/office/drawing/2014/main" id="{FDCA0159-5B14-E39C-A16B-F91FD3C0A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48734"/>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3500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3A3A2-FB39-7783-2004-94EC4D36536E}"/>
              </a:ext>
            </a:extLst>
          </p:cNvPr>
          <p:cNvSpPr txBox="1">
            <a:spLocks noGrp="1"/>
          </p:cNvSpPr>
          <p:nvPr>
            <p:ph type="title"/>
          </p:nvPr>
        </p:nvSpPr>
        <p:spPr>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400"/>
              <a:buFont typeface="Helvetica Neue"/>
              <a:buNone/>
              <a:defRPr sz="3400" b="1" i="0" u="none" strike="noStrike" cap="none">
                <a:solidFill>
                  <a:schemeClr val="lt1"/>
                </a:solidFill>
                <a:latin typeface="Helvetica Neue"/>
                <a:ea typeface="Helvetica Neue"/>
                <a:cs typeface="Helvetica Neue"/>
                <a:sym typeface="Helvetica Neue"/>
              </a:defRPr>
            </a:lvl1pPr>
            <a:lvl2pPr marR="0" lvl="1"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chemeClr val="lt1"/>
              </a:buClr>
              <a:buSzPts val="3400"/>
              <a:buFont typeface="Helvetica Neue"/>
              <a:buNone/>
              <a:tabLst/>
              <a:defRPr/>
            </a:pPr>
            <a:r>
              <a:rPr kumimoji="0" lang="en-US" sz="3600" b="1" i="0" u="none" strike="noStrike" kern="1200" cap="none" spc="0" normalizeH="0" baseline="0" noProof="0">
                <a:ln>
                  <a:noFill/>
                </a:ln>
                <a:solidFill>
                  <a:schemeClr val="lt1"/>
                </a:solidFill>
                <a:effectLst/>
                <a:uLnTx/>
                <a:uFillTx/>
                <a:latin typeface="+mj-lt"/>
                <a:ea typeface="Helvetica Neue"/>
                <a:cs typeface="Helvetica Neue"/>
                <a:sym typeface="Helvetica Neue"/>
              </a:rPr>
              <a:t>Azure Policy</a:t>
            </a:r>
            <a:endParaRPr kumimoji="0" lang="en-US" sz="3600" b="1" i="0" u="none" strike="noStrike" kern="0" cap="none" spc="0" normalizeH="0" baseline="0" noProof="0">
              <a:ln>
                <a:noFill/>
              </a:ln>
              <a:solidFill>
                <a:srgbClr val="D59DFF"/>
              </a:solidFill>
              <a:effectLst/>
              <a:uLnTx/>
              <a:uFillTx/>
              <a:latin typeface="+mj-lt"/>
              <a:ea typeface="Helvetica Neue"/>
              <a:cs typeface="Helvetica" panose="020B0604020202020204" pitchFamily="34" charset="0"/>
              <a:sym typeface="Helvetica Neue"/>
            </a:endParaRPr>
          </a:p>
        </p:txBody>
      </p:sp>
      <p:cxnSp>
        <p:nvCxnSpPr>
          <p:cNvPr id="123" name="Straight Connector 122">
            <a:extLst>
              <a:ext uri="{FF2B5EF4-FFF2-40B4-BE49-F238E27FC236}">
                <a16:creationId xmlns:a16="http://schemas.microsoft.com/office/drawing/2014/main" id="{8EAB5027-10CA-5ECC-87CA-71C0B5FD81A7}"/>
              </a:ext>
              <a:ext uri="{C183D7F6-B498-43B3-948B-1728B52AA6E4}">
                <adec:decorative xmlns:adec="http://schemas.microsoft.com/office/drawing/2017/decorative" val="1"/>
              </a:ext>
            </a:extLst>
          </p:cNvPr>
          <p:cNvCxnSpPr>
            <a:cxnSpLocks/>
          </p:cNvCxnSpPr>
          <p:nvPr/>
        </p:nvCxnSpPr>
        <p:spPr>
          <a:xfrm>
            <a:off x="1625506" y="3561958"/>
            <a:ext cx="4124320" cy="11250"/>
          </a:xfrm>
          <a:prstGeom prst="line">
            <a:avLst/>
          </a:prstGeom>
          <a:ln w="12700">
            <a:solidFill>
              <a:srgbClr val="627597">
                <a:alpha val="50000"/>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C94AF18-9A7D-37AD-3F31-93137FE225AF}"/>
              </a:ext>
              <a:ext uri="{C183D7F6-B498-43B3-948B-1728B52AA6E4}">
                <adec:decorative xmlns:adec="http://schemas.microsoft.com/office/drawing/2017/decorative" val="1"/>
              </a:ext>
            </a:extLst>
          </p:cNvPr>
          <p:cNvCxnSpPr>
            <a:cxnSpLocks/>
          </p:cNvCxnSpPr>
          <p:nvPr/>
        </p:nvCxnSpPr>
        <p:spPr>
          <a:xfrm>
            <a:off x="1625506" y="4582915"/>
            <a:ext cx="4124320" cy="11250"/>
          </a:xfrm>
          <a:prstGeom prst="line">
            <a:avLst/>
          </a:prstGeom>
          <a:ln w="12700">
            <a:solidFill>
              <a:srgbClr val="627597">
                <a:alpha val="50000"/>
              </a:srgb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3917938-3B7F-7067-E391-2E93E8F67C7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6"/>
          <a:stretch/>
        </p:blipFill>
        <p:spPr>
          <a:xfrm flipH="1">
            <a:off x="5658116" y="1470987"/>
            <a:ext cx="6524459" cy="5554699"/>
          </a:xfrm>
          <a:prstGeom prst="rect">
            <a:avLst/>
          </a:prstGeom>
        </p:spPr>
      </p:pic>
      <p:sp>
        <p:nvSpPr>
          <p:cNvPr id="4" name="Google Shape;491;p34">
            <a:extLst>
              <a:ext uri="{FF2B5EF4-FFF2-40B4-BE49-F238E27FC236}">
                <a16:creationId xmlns:a16="http://schemas.microsoft.com/office/drawing/2014/main" id="{A41EA377-173B-7E11-42DE-18AA4E6D86F3}"/>
              </a:ext>
              <a:ext uri="{C183D7F6-B498-43B3-948B-1728B52AA6E4}">
                <adec:decorative xmlns:adec="http://schemas.microsoft.com/office/drawing/2017/decorative" val="0"/>
              </a:ext>
            </a:extLst>
          </p:cNvPr>
          <p:cNvSpPr/>
          <p:nvPr/>
        </p:nvSpPr>
        <p:spPr>
          <a:xfrm>
            <a:off x="982452" y="1797902"/>
            <a:ext cx="5306380" cy="532661"/>
          </a:xfrm>
          <a:prstGeom prst="roundRect">
            <a:avLst>
              <a:gd name="adj" fmla="val 3188"/>
            </a:avLst>
          </a:prstGeom>
          <a:noFill/>
          <a:ln>
            <a:noFill/>
          </a:ln>
        </p:spPr>
        <p:txBody>
          <a:bodyPr spcFirstLastPara="1" wrap="square" lIns="42900" tIns="21450" rIns="42900" bIns="214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9C8EB">
                    <a:lumMod val="40000"/>
                    <a:lumOff val="60000"/>
                  </a:srgbClr>
                </a:solidFill>
                <a:effectLst/>
                <a:uLnTx/>
                <a:uFillTx/>
                <a:latin typeface="Segoe Semibold"/>
                <a:ea typeface="Calibri"/>
                <a:cs typeface="Calibri"/>
                <a:sym typeface="Calibri"/>
              </a:rPr>
              <a:t>Apply organizational standards at scale</a:t>
            </a:r>
          </a:p>
        </p:txBody>
      </p:sp>
      <p:sp>
        <p:nvSpPr>
          <p:cNvPr id="52" name="Title 6">
            <a:extLst>
              <a:ext uri="{FF2B5EF4-FFF2-40B4-BE49-F238E27FC236}">
                <a16:creationId xmlns:a16="http://schemas.microsoft.com/office/drawing/2014/main" id="{34FDDE66-A560-81C4-0698-BD0AB2CBD18C}"/>
              </a:ext>
              <a:ext uri="{C183D7F6-B498-43B3-948B-1728B52AA6E4}">
                <adec:decorative xmlns:adec="http://schemas.microsoft.com/office/drawing/2017/decorative" val="0"/>
              </a:ext>
            </a:extLst>
          </p:cNvPr>
          <p:cNvSpPr txBox="1">
            <a:spLocks/>
          </p:cNvSpPr>
          <p:nvPr/>
        </p:nvSpPr>
        <p:spPr>
          <a:xfrm>
            <a:off x="1625505" y="2800623"/>
            <a:ext cx="4663327" cy="512961"/>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Create and enforce policies: </a:t>
            </a:r>
            <a:r>
              <a:rPr kumimoji="0" lang="en-US" sz="1500" b="0" i="0" u="none" strike="noStrike" kern="1200" cap="none" spc="0" normalizeH="0" baseline="0" noProof="0">
                <a:ln w="3175">
                  <a:noFill/>
                </a:ln>
                <a:solidFill>
                  <a:srgbClr val="FFFFFF"/>
                </a:solidFill>
                <a:effectLst/>
                <a:uLnTx/>
                <a:uFillTx/>
                <a:latin typeface="Segoe UI"/>
                <a:ea typeface="+mn-ea"/>
                <a:cs typeface="Segoe UI" pitchFamily="34" charset="0"/>
              </a:rPr>
              <a:t>Enable granular, automated resource control</a:t>
            </a:r>
          </a:p>
        </p:txBody>
      </p:sp>
      <p:sp>
        <p:nvSpPr>
          <p:cNvPr id="57" name="Title 6">
            <a:extLst>
              <a:ext uri="{FF2B5EF4-FFF2-40B4-BE49-F238E27FC236}">
                <a16:creationId xmlns:a16="http://schemas.microsoft.com/office/drawing/2014/main" id="{EC2926B6-AC2E-AD44-AC0D-AF98D375AF2C}"/>
              </a:ext>
            </a:extLst>
          </p:cNvPr>
          <p:cNvSpPr txBox="1">
            <a:spLocks/>
          </p:cNvSpPr>
          <p:nvPr/>
        </p:nvSpPr>
        <p:spPr>
          <a:xfrm>
            <a:off x="1625506" y="3706165"/>
            <a:ext cx="4368751" cy="74379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Programmatic reviews: </a:t>
            </a:r>
            <a:r>
              <a:rPr kumimoji="0" lang="en-US" sz="1500" b="0" i="0" u="none" strike="noStrike" kern="1200" cap="none" spc="0" normalizeH="0" baseline="0" noProof="0">
                <a:ln w="3175">
                  <a:noFill/>
                </a:ln>
                <a:solidFill>
                  <a:srgbClr val="FFFFFF"/>
                </a:solidFill>
                <a:effectLst/>
                <a:uLnTx/>
                <a:uFillTx/>
                <a:latin typeface="Segoe UI"/>
                <a:ea typeface="+mn-ea"/>
                <a:cs typeface="Segoe UI" pitchFamily="34" charset="0"/>
              </a:rPr>
              <a:t>Revaluate policy compliance when resources are created, changed, or deleted</a:t>
            </a:r>
            <a:endParaRPr kumimoji="0" lang="en-US" sz="1500" b="0" i="0" u="none" strike="noStrike" kern="1200" cap="none" spc="-31" normalizeH="0" baseline="0" noProof="0">
              <a:ln w="3175">
                <a:noFill/>
              </a:ln>
              <a:solidFill>
                <a:srgbClr val="FFFFFF"/>
              </a:solidFill>
              <a:effectLst/>
              <a:uLnTx/>
              <a:uFillTx/>
              <a:latin typeface="Segoe UI"/>
              <a:ea typeface="+mn-ea"/>
              <a:cs typeface="Helvetica"/>
              <a:sym typeface="Segoe UI Semibold"/>
            </a:endParaRPr>
          </a:p>
        </p:txBody>
      </p:sp>
      <p:sp>
        <p:nvSpPr>
          <p:cNvPr id="62" name="Title 6">
            <a:extLst>
              <a:ext uri="{FF2B5EF4-FFF2-40B4-BE49-F238E27FC236}">
                <a16:creationId xmlns:a16="http://schemas.microsoft.com/office/drawing/2014/main" id="{25369816-1443-10F2-03E0-3A1210DE5DC4}"/>
              </a:ext>
            </a:extLst>
          </p:cNvPr>
          <p:cNvSpPr txBox="1">
            <a:spLocks/>
          </p:cNvSpPr>
          <p:nvPr/>
        </p:nvSpPr>
        <p:spPr>
          <a:xfrm>
            <a:off x="1625506" y="4727121"/>
            <a:ext cx="4048120" cy="74379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000"/>
              </a:lnSpc>
              <a:spcBef>
                <a:spcPts val="0"/>
              </a:spcBef>
              <a:spcAft>
                <a:spcPts val="375"/>
              </a:spcAft>
              <a:buClr>
                <a:srgbClr val="24292E"/>
              </a:buClr>
              <a:buSzPts val="3000"/>
              <a:buFontTx/>
              <a:buNone/>
              <a:tabLst/>
              <a:defRPr/>
            </a:pPr>
            <a:r>
              <a:rPr kumimoji="0" lang="en-US" sz="1500" b="1" i="0" u="none" strike="noStrike" kern="1200" cap="none" spc="0" normalizeH="0" baseline="0" noProof="0">
                <a:ln w="3175">
                  <a:noFill/>
                </a:ln>
                <a:solidFill>
                  <a:srgbClr val="FFFFFF"/>
                </a:solidFill>
                <a:effectLst/>
                <a:uLnTx/>
                <a:uFillTx/>
                <a:latin typeface="Segoe UI"/>
                <a:ea typeface="+mn-ea"/>
                <a:cs typeface="Segoe UI" pitchFamily="34" charset="0"/>
              </a:rPr>
              <a:t>Remediate non-complaint resources: </a:t>
            </a:r>
            <a:r>
              <a:rPr kumimoji="0" lang="en-US" sz="1500" b="0" i="0" u="none" strike="noStrike" kern="1200" cap="none" spc="-31" normalizeH="0" baseline="0" noProof="0">
                <a:ln w="3175">
                  <a:noFill/>
                </a:ln>
                <a:solidFill>
                  <a:srgbClr val="FFFFFF"/>
                </a:solidFill>
                <a:effectLst/>
                <a:uLnTx/>
                <a:uFillTx/>
                <a:latin typeface="Segoe UI"/>
                <a:ea typeface="+mn-ea"/>
                <a:cs typeface="Segoe UI" pitchFamily="34" charset="0"/>
                <a:sym typeface="Segoe UI Semibold"/>
              </a:rPr>
              <a:t>Automatically remediate detected non-compliant resources</a:t>
            </a:r>
          </a:p>
        </p:txBody>
      </p:sp>
      <p:pic>
        <p:nvPicPr>
          <p:cNvPr id="5" name="Picture 5">
            <a:extLst>
              <a:ext uri="{FF2B5EF4-FFF2-40B4-BE49-F238E27FC236}">
                <a16:creationId xmlns:a16="http://schemas.microsoft.com/office/drawing/2014/main" id="{919325E7-055B-9C73-C4F6-5443A0FAD20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5975"/>
          <a:stretch/>
        </p:blipFill>
        <p:spPr>
          <a:xfrm>
            <a:off x="6709141" y="1856463"/>
            <a:ext cx="5482859" cy="3734718"/>
          </a:xfrm>
          <a:prstGeom prst="rect">
            <a:avLst/>
          </a:prstGeom>
        </p:spPr>
      </p:pic>
      <p:grpSp>
        <p:nvGrpSpPr>
          <p:cNvPr id="19" name="Group 18">
            <a:extLst>
              <a:ext uri="{FF2B5EF4-FFF2-40B4-BE49-F238E27FC236}">
                <a16:creationId xmlns:a16="http://schemas.microsoft.com/office/drawing/2014/main" id="{C46A3E6A-DB33-7FE5-B3AE-3E4D9D9C84D8}"/>
              </a:ext>
            </a:extLst>
          </p:cNvPr>
          <p:cNvGrpSpPr/>
          <p:nvPr/>
        </p:nvGrpSpPr>
        <p:grpSpPr>
          <a:xfrm>
            <a:off x="982452" y="2680632"/>
            <a:ext cx="517613" cy="517355"/>
            <a:chOff x="982452" y="2680632"/>
            <a:chExt cx="517613" cy="517355"/>
          </a:xfrm>
        </p:grpSpPr>
        <p:grpSp>
          <p:nvGrpSpPr>
            <p:cNvPr id="47" name="Group 46">
              <a:extLst>
                <a:ext uri="{FF2B5EF4-FFF2-40B4-BE49-F238E27FC236}">
                  <a16:creationId xmlns:a16="http://schemas.microsoft.com/office/drawing/2014/main" id="{6B01319D-5479-D796-AEE4-0246F7C0B818}"/>
                </a:ext>
                <a:ext uri="{C183D7F6-B498-43B3-948B-1728B52AA6E4}">
                  <adec:decorative xmlns:adec="http://schemas.microsoft.com/office/drawing/2017/decorative" val="1"/>
                </a:ext>
              </a:extLst>
            </p:cNvPr>
            <p:cNvGrpSpPr/>
            <p:nvPr/>
          </p:nvGrpSpPr>
          <p:grpSpPr>
            <a:xfrm>
              <a:off x="982452" y="2680632"/>
              <a:ext cx="517613" cy="517355"/>
              <a:chOff x="1333700" y="5323195"/>
              <a:chExt cx="832928" cy="832512"/>
            </a:xfrm>
          </p:grpSpPr>
          <p:sp>
            <p:nvSpPr>
              <p:cNvPr id="64" name="Oval 63">
                <a:extLst>
                  <a:ext uri="{FF2B5EF4-FFF2-40B4-BE49-F238E27FC236}">
                    <a16:creationId xmlns:a16="http://schemas.microsoft.com/office/drawing/2014/main" id="{1EA0C3D0-505E-CE9F-2159-FEA8B031D2F2}"/>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65" name="Oval 64">
                <a:extLst>
                  <a:ext uri="{FF2B5EF4-FFF2-40B4-BE49-F238E27FC236}">
                    <a16:creationId xmlns:a16="http://schemas.microsoft.com/office/drawing/2014/main" id="{A916A869-C8D6-4C9A-441A-EE03783ABBB7}"/>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sp>
          <p:nvSpPr>
            <p:cNvPr id="18" name="Trackers_EADF" title="Icon of a clipboard with a checklist on it">
              <a:extLst>
                <a:ext uri="{FF2B5EF4-FFF2-40B4-BE49-F238E27FC236}">
                  <a16:creationId xmlns:a16="http://schemas.microsoft.com/office/drawing/2014/main" id="{6421BA38-0A82-E936-CD45-833FE4B3B3A1}"/>
                </a:ext>
              </a:extLst>
            </p:cNvPr>
            <p:cNvSpPr>
              <a:spLocks noChangeAspect="1" noEditPoints="1"/>
            </p:cNvSpPr>
            <p:nvPr/>
          </p:nvSpPr>
          <p:spPr bwMode="auto">
            <a:xfrm>
              <a:off x="1160786" y="2821961"/>
              <a:ext cx="160945" cy="21945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2E80E301-093F-F186-4503-D67903E8B209}"/>
              </a:ext>
            </a:extLst>
          </p:cNvPr>
          <p:cNvGrpSpPr/>
          <p:nvPr/>
        </p:nvGrpSpPr>
        <p:grpSpPr>
          <a:xfrm>
            <a:off x="982452" y="3747158"/>
            <a:ext cx="517613" cy="517355"/>
            <a:chOff x="982452" y="3747158"/>
            <a:chExt cx="517613" cy="517355"/>
          </a:xfrm>
        </p:grpSpPr>
        <p:grpSp>
          <p:nvGrpSpPr>
            <p:cNvPr id="66" name="Group 65">
              <a:extLst>
                <a:ext uri="{FF2B5EF4-FFF2-40B4-BE49-F238E27FC236}">
                  <a16:creationId xmlns:a16="http://schemas.microsoft.com/office/drawing/2014/main" id="{8B43E678-F70A-8BDA-B012-07665F3CE028}"/>
                </a:ext>
                <a:ext uri="{C183D7F6-B498-43B3-948B-1728B52AA6E4}">
                  <adec:decorative xmlns:adec="http://schemas.microsoft.com/office/drawing/2017/decorative" val="1"/>
                </a:ext>
              </a:extLst>
            </p:cNvPr>
            <p:cNvGrpSpPr/>
            <p:nvPr/>
          </p:nvGrpSpPr>
          <p:grpSpPr>
            <a:xfrm>
              <a:off x="982452" y="3747158"/>
              <a:ext cx="517613" cy="517355"/>
              <a:chOff x="1333700" y="5323195"/>
              <a:chExt cx="832928" cy="832512"/>
            </a:xfrm>
          </p:grpSpPr>
          <p:sp>
            <p:nvSpPr>
              <p:cNvPr id="67" name="Oval 66">
                <a:extLst>
                  <a:ext uri="{FF2B5EF4-FFF2-40B4-BE49-F238E27FC236}">
                    <a16:creationId xmlns:a16="http://schemas.microsoft.com/office/drawing/2014/main" id="{00BDE2DB-C64E-E533-61CF-128504C2599A}"/>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68" name="Oval 67">
                <a:extLst>
                  <a:ext uri="{FF2B5EF4-FFF2-40B4-BE49-F238E27FC236}">
                    <a16:creationId xmlns:a16="http://schemas.microsoft.com/office/drawing/2014/main" id="{8CC507A3-2EFD-898E-F74C-AB6FDE3C2FB8}"/>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sp>
          <p:nvSpPr>
            <p:cNvPr id="21" name="flag" title="Icon of a waving flag">
              <a:extLst>
                <a:ext uri="{FF2B5EF4-FFF2-40B4-BE49-F238E27FC236}">
                  <a16:creationId xmlns:a16="http://schemas.microsoft.com/office/drawing/2014/main" id="{55187614-EA41-A49B-9827-BD5A9E85CA43}"/>
                </a:ext>
              </a:extLst>
            </p:cNvPr>
            <p:cNvSpPr>
              <a:spLocks noChangeAspect="1" noEditPoints="1"/>
            </p:cNvSpPr>
            <p:nvPr/>
          </p:nvSpPr>
          <p:spPr bwMode="auto">
            <a:xfrm>
              <a:off x="1177844" y="3909823"/>
              <a:ext cx="149688" cy="192024"/>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924B24B6-CA81-63DE-8A8E-C0E8F2899DF7}"/>
              </a:ext>
            </a:extLst>
          </p:cNvPr>
          <p:cNvGrpSpPr/>
          <p:nvPr/>
        </p:nvGrpSpPr>
        <p:grpSpPr>
          <a:xfrm>
            <a:off x="982452" y="4813685"/>
            <a:ext cx="517613" cy="517355"/>
            <a:chOff x="982452" y="4813685"/>
            <a:chExt cx="517613" cy="517355"/>
          </a:xfrm>
        </p:grpSpPr>
        <p:grpSp>
          <p:nvGrpSpPr>
            <p:cNvPr id="69" name="Group 68">
              <a:extLst>
                <a:ext uri="{FF2B5EF4-FFF2-40B4-BE49-F238E27FC236}">
                  <a16:creationId xmlns:a16="http://schemas.microsoft.com/office/drawing/2014/main" id="{860E682E-F79F-F44D-B4D5-CA88E69E4787}"/>
                </a:ext>
                <a:ext uri="{C183D7F6-B498-43B3-948B-1728B52AA6E4}">
                  <adec:decorative xmlns:adec="http://schemas.microsoft.com/office/drawing/2017/decorative" val="1"/>
                </a:ext>
              </a:extLst>
            </p:cNvPr>
            <p:cNvGrpSpPr/>
            <p:nvPr/>
          </p:nvGrpSpPr>
          <p:grpSpPr>
            <a:xfrm>
              <a:off x="982452" y="4813685"/>
              <a:ext cx="517613" cy="517355"/>
              <a:chOff x="1333700" y="5323195"/>
              <a:chExt cx="832928" cy="832512"/>
            </a:xfrm>
          </p:grpSpPr>
          <p:sp>
            <p:nvSpPr>
              <p:cNvPr id="70" name="Oval 69">
                <a:extLst>
                  <a:ext uri="{FF2B5EF4-FFF2-40B4-BE49-F238E27FC236}">
                    <a16:creationId xmlns:a16="http://schemas.microsoft.com/office/drawing/2014/main" id="{FC795AE0-EEC1-A8E2-A38D-6B72C8ECCCBC}"/>
                  </a:ext>
                  <a:ext uri="{C183D7F6-B498-43B3-948B-1728B52AA6E4}">
                    <adec:decorative xmlns:adec="http://schemas.microsoft.com/office/drawing/2017/decorative" val="1"/>
                  </a:ext>
                </a:extLst>
              </p:cNvPr>
              <p:cNvSpPr/>
              <p:nvPr/>
            </p:nvSpPr>
            <p:spPr>
              <a:xfrm>
                <a:off x="1333700" y="5323195"/>
                <a:ext cx="832928" cy="832512"/>
              </a:xfrm>
              <a:prstGeom prst="ellipse">
                <a:avLst/>
              </a:prstGeom>
              <a:solidFill>
                <a:srgbClr val="1F9CF0">
                  <a:alpha val="57000"/>
                </a:srgb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AD5B08CE-1EFD-AC36-05F5-55AB78A1FEBA}"/>
                  </a:ext>
                  <a:ext uri="{C183D7F6-B498-43B3-948B-1728B52AA6E4}">
                    <adec:decorative xmlns:adec="http://schemas.microsoft.com/office/drawing/2017/decorative" val="1"/>
                  </a:ext>
                </a:extLst>
              </p:cNvPr>
              <p:cNvSpPr/>
              <p:nvPr/>
            </p:nvSpPr>
            <p:spPr>
              <a:xfrm>
                <a:off x="1474151" y="5463576"/>
                <a:ext cx="552026" cy="551750"/>
              </a:xfrm>
              <a:prstGeom prst="ellipse">
                <a:avLst/>
              </a:prstGeom>
              <a:solidFill>
                <a:srgbClr val="1F9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a:ln>
                    <a:noFill/>
                  </a:ln>
                  <a:solidFill>
                    <a:srgbClr val="FFFFFF"/>
                  </a:solidFill>
                  <a:effectLst/>
                  <a:uLnTx/>
                  <a:uFillTx/>
                  <a:latin typeface="Arial"/>
                  <a:ea typeface="+mn-ea"/>
                  <a:cs typeface="+mn-cs"/>
                </a:endParaRPr>
              </a:p>
            </p:txBody>
          </p:sp>
        </p:grpSp>
        <p:sp>
          <p:nvSpPr>
            <p:cNvPr id="23" name="DeveloperTools_EC7A" title="Icon of a wrench and a screwdriver">
              <a:extLst>
                <a:ext uri="{FF2B5EF4-FFF2-40B4-BE49-F238E27FC236}">
                  <a16:creationId xmlns:a16="http://schemas.microsoft.com/office/drawing/2014/main" id="{7ADEBFA0-8F87-B605-6852-B0E0C9D124A8}"/>
                </a:ext>
              </a:extLst>
            </p:cNvPr>
            <p:cNvSpPr>
              <a:spLocks noChangeAspect="1" noEditPoints="1"/>
            </p:cNvSpPr>
            <p:nvPr/>
          </p:nvSpPr>
          <p:spPr bwMode="auto">
            <a:xfrm>
              <a:off x="1170741" y="4961251"/>
              <a:ext cx="141034" cy="22222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6422818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327"/>
          <p:cNvSpPr/>
          <p:nvPr/>
        </p:nvSpPr>
        <p:spPr>
          <a:xfrm rot="3398018">
            <a:off x="4420872" y="5729569"/>
            <a:ext cx="19637" cy="1196823"/>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endParaRPr sz="2400"/>
          </a:p>
        </p:txBody>
      </p:sp>
      <p:sp>
        <p:nvSpPr>
          <p:cNvPr id="3091" name="Google Shape;3091;p327"/>
          <p:cNvSpPr/>
          <p:nvPr/>
        </p:nvSpPr>
        <p:spPr>
          <a:xfrm rot="7245763">
            <a:off x="3919910" y="4094904"/>
            <a:ext cx="19551" cy="2225325"/>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endParaRPr sz="2400"/>
          </a:p>
        </p:txBody>
      </p:sp>
      <p:grpSp>
        <p:nvGrpSpPr>
          <p:cNvPr id="3092" name="Google Shape;3092;p327"/>
          <p:cNvGrpSpPr/>
          <p:nvPr/>
        </p:nvGrpSpPr>
        <p:grpSpPr>
          <a:xfrm>
            <a:off x="741835" y="4688002"/>
            <a:ext cx="2017200" cy="1217199"/>
            <a:chOff x="556376" y="3516001"/>
            <a:chExt cx="1512900" cy="912899"/>
          </a:xfrm>
        </p:grpSpPr>
        <p:sp>
          <p:nvSpPr>
            <p:cNvPr id="3093" name="Google Shape;3093;p327"/>
            <p:cNvSpPr/>
            <p:nvPr/>
          </p:nvSpPr>
          <p:spPr>
            <a:xfrm rot="3479677">
              <a:off x="1305750" y="3095714"/>
              <a:ext cx="14151" cy="1754072"/>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3094" name="Google Shape;3094;p327"/>
            <p:cNvSpPr/>
            <p:nvPr/>
          </p:nvSpPr>
          <p:spPr>
            <a:xfrm rot="7157482">
              <a:off x="1229581" y="3363840"/>
              <a:ext cx="14103" cy="648422"/>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endParaRPr sz="2400"/>
            </a:p>
          </p:txBody>
        </p:sp>
      </p:grpSp>
      <p:pic>
        <p:nvPicPr>
          <p:cNvPr id="3095" name="Google Shape;3095;p327"/>
          <p:cNvPicPr preferRelativeResize="0"/>
          <p:nvPr/>
        </p:nvPicPr>
        <p:blipFill>
          <a:blip r:embed="rId3">
            <a:alphaModFix/>
          </a:blip>
          <a:stretch>
            <a:fillRect/>
          </a:stretch>
        </p:blipFill>
        <p:spPr>
          <a:xfrm>
            <a:off x="847484" y="4449100"/>
            <a:ext cx="645600" cy="509501"/>
          </a:xfrm>
          <a:prstGeom prst="rect">
            <a:avLst/>
          </a:prstGeom>
          <a:noFill/>
          <a:ln>
            <a:noFill/>
          </a:ln>
        </p:spPr>
      </p:pic>
      <p:pic>
        <p:nvPicPr>
          <p:cNvPr id="3096" name="Google Shape;3096;p327"/>
          <p:cNvPicPr preferRelativeResize="0"/>
          <p:nvPr/>
        </p:nvPicPr>
        <p:blipFill>
          <a:blip r:embed="rId3">
            <a:alphaModFix/>
          </a:blip>
          <a:stretch>
            <a:fillRect/>
          </a:stretch>
        </p:blipFill>
        <p:spPr>
          <a:xfrm>
            <a:off x="2553851" y="4465031"/>
            <a:ext cx="645568" cy="509509"/>
          </a:xfrm>
          <a:prstGeom prst="rect">
            <a:avLst/>
          </a:prstGeom>
          <a:noFill/>
          <a:ln>
            <a:noFill/>
          </a:ln>
        </p:spPr>
      </p:pic>
      <p:pic>
        <p:nvPicPr>
          <p:cNvPr id="3097" name="Google Shape;3097;p327"/>
          <p:cNvPicPr preferRelativeResize="0"/>
          <p:nvPr/>
        </p:nvPicPr>
        <p:blipFill>
          <a:blip r:embed="rId3">
            <a:alphaModFix/>
          </a:blip>
          <a:stretch>
            <a:fillRect/>
          </a:stretch>
        </p:blipFill>
        <p:spPr>
          <a:xfrm>
            <a:off x="268384" y="5882831"/>
            <a:ext cx="645568" cy="509509"/>
          </a:xfrm>
          <a:prstGeom prst="rect">
            <a:avLst/>
          </a:prstGeom>
          <a:noFill/>
          <a:ln>
            <a:noFill/>
          </a:ln>
        </p:spPr>
      </p:pic>
      <p:pic>
        <p:nvPicPr>
          <p:cNvPr id="3098" name="Google Shape;3098;p327"/>
          <p:cNvPicPr preferRelativeResize="0"/>
          <p:nvPr/>
        </p:nvPicPr>
        <p:blipFill>
          <a:blip r:embed="rId3">
            <a:alphaModFix/>
          </a:blip>
          <a:stretch>
            <a:fillRect/>
          </a:stretch>
        </p:blipFill>
        <p:spPr>
          <a:xfrm>
            <a:off x="3562699" y="6647949"/>
            <a:ext cx="563536" cy="444768"/>
          </a:xfrm>
          <a:prstGeom prst="rect">
            <a:avLst/>
          </a:prstGeom>
          <a:noFill/>
          <a:ln>
            <a:noFill/>
          </a:ln>
        </p:spPr>
      </p:pic>
      <p:pic>
        <p:nvPicPr>
          <p:cNvPr id="3099" name="Google Shape;3099;p327"/>
          <p:cNvPicPr preferRelativeResize="0"/>
          <p:nvPr/>
        </p:nvPicPr>
        <p:blipFill rotWithShape="1">
          <a:blip r:embed="rId4">
            <a:alphaModFix/>
          </a:blip>
          <a:srcRect/>
          <a:stretch/>
        </p:blipFill>
        <p:spPr>
          <a:xfrm>
            <a:off x="2553848" y="4385467"/>
            <a:ext cx="645571" cy="417667"/>
          </a:xfrm>
          <a:prstGeom prst="rect">
            <a:avLst/>
          </a:prstGeom>
          <a:noFill/>
          <a:ln>
            <a:noFill/>
          </a:ln>
        </p:spPr>
      </p:pic>
      <p:pic>
        <p:nvPicPr>
          <p:cNvPr id="3100" name="Google Shape;3100;p327"/>
          <p:cNvPicPr preferRelativeResize="0"/>
          <p:nvPr/>
        </p:nvPicPr>
        <p:blipFill rotWithShape="1">
          <a:blip r:embed="rId4">
            <a:alphaModFix/>
          </a:blip>
          <a:srcRect/>
          <a:stretch/>
        </p:blipFill>
        <p:spPr>
          <a:xfrm>
            <a:off x="848581" y="4385467"/>
            <a:ext cx="645571" cy="417667"/>
          </a:xfrm>
          <a:prstGeom prst="rect">
            <a:avLst/>
          </a:prstGeom>
          <a:noFill/>
          <a:ln>
            <a:noFill/>
          </a:ln>
        </p:spPr>
      </p:pic>
      <p:pic>
        <p:nvPicPr>
          <p:cNvPr id="3101" name="Google Shape;3101;p327"/>
          <p:cNvPicPr preferRelativeResize="0"/>
          <p:nvPr/>
        </p:nvPicPr>
        <p:blipFill rotWithShape="1">
          <a:blip r:embed="rId4">
            <a:alphaModFix/>
          </a:blip>
          <a:srcRect/>
          <a:stretch/>
        </p:blipFill>
        <p:spPr>
          <a:xfrm>
            <a:off x="268381" y="5798467"/>
            <a:ext cx="645571" cy="417667"/>
          </a:xfrm>
          <a:prstGeom prst="rect">
            <a:avLst/>
          </a:prstGeom>
          <a:noFill/>
          <a:ln>
            <a:noFill/>
          </a:ln>
        </p:spPr>
      </p:pic>
      <p:pic>
        <p:nvPicPr>
          <p:cNvPr id="3102" name="Google Shape;3102;p327"/>
          <p:cNvPicPr preferRelativeResize="0"/>
          <p:nvPr/>
        </p:nvPicPr>
        <p:blipFill rotWithShape="1">
          <a:blip r:embed="rId4">
            <a:alphaModFix/>
          </a:blip>
          <a:srcRect/>
          <a:stretch/>
        </p:blipFill>
        <p:spPr>
          <a:xfrm>
            <a:off x="3521681" y="6525500"/>
            <a:ext cx="645571" cy="417667"/>
          </a:xfrm>
          <a:prstGeom prst="rect">
            <a:avLst/>
          </a:prstGeom>
          <a:noFill/>
          <a:ln>
            <a:noFill/>
          </a:ln>
        </p:spPr>
      </p:pic>
      <p:pic>
        <p:nvPicPr>
          <p:cNvPr id="3103" name="Google Shape;3103;p327"/>
          <p:cNvPicPr preferRelativeResize="0"/>
          <p:nvPr/>
        </p:nvPicPr>
        <p:blipFill rotWithShape="1">
          <a:blip r:embed="rId5">
            <a:alphaModFix/>
          </a:blip>
          <a:srcRect b="59892"/>
          <a:stretch/>
        </p:blipFill>
        <p:spPr>
          <a:xfrm>
            <a:off x="4061977" y="4870104"/>
            <a:ext cx="7586536" cy="1987897"/>
          </a:xfrm>
          <a:prstGeom prst="rect">
            <a:avLst/>
          </a:prstGeom>
          <a:noFill/>
          <a:ln>
            <a:noFill/>
          </a:ln>
        </p:spPr>
      </p:pic>
      <p:pic>
        <p:nvPicPr>
          <p:cNvPr id="3104" name="Google Shape;3104;p327"/>
          <p:cNvPicPr preferRelativeResize="0"/>
          <p:nvPr/>
        </p:nvPicPr>
        <p:blipFill>
          <a:blip r:embed="rId6">
            <a:alphaModFix/>
          </a:blip>
          <a:stretch>
            <a:fillRect/>
          </a:stretch>
        </p:blipFill>
        <p:spPr>
          <a:xfrm>
            <a:off x="539834" y="2578700"/>
            <a:ext cx="3894197" cy="756800"/>
          </a:xfrm>
          <a:prstGeom prst="rect">
            <a:avLst/>
          </a:prstGeom>
          <a:noFill/>
          <a:ln>
            <a:noFill/>
          </a:ln>
        </p:spPr>
      </p:pic>
      <p:grpSp>
        <p:nvGrpSpPr>
          <p:cNvPr id="3105" name="Google Shape;3105;p327"/>
          <p:cNvGrpSpPr/>
          <p:nvPr/>
        </p:nvGrpSpPr>
        <p:grpSpPr>
          <a:xfrm>
            <a:off x="539822" y="2032490"/>
            <a:ext cx="1594268" cy="379063"/>
            <a:chOff x="238125" y="1964875"/>
            <a:chExt cx="7096150" cy="1687225"/>
          </a:xfrm>
        </p:grpSpPr>
        <p:sp>
          <p:nvSpPr>
            <p:cNvPr id="3106" name="Google Shape;3106;p327"/>
            <p:cNvSpPr/>
            <p:nvPr/>
          </p:nvSpPr>
          <p:spPr>
            <a:xfrm>
              <a:off x="2303375" y="2263100"/>
              <a:ext cx="1087975" cy="1152375"/>
            </a:xfrm>
            <a:custGeom>
              <a:avLst/>
              <a:gdLst/>
              <a:ahLst/>
              <a:cxnLst/>
              <a:rect l="l" t="t" r="r" b="b"/>
              <a:pathLst>
                <a:path w="43519" h="46095" extrusionOk="0">
                  <a:moveTo>
                    <a:pt x="22180" y="1"/>
                  </a:moveTo>
                  <a:cubicBezTo>
                    <a:pt x="8794" y="1"/>
                    <a:pt x="1" y="9354"/>
                    <a:pt x="1" y="23187"/>
                  </a:cubicBezTo>
                  <a:cubicBezTo>
                    <a:pt x="1" y="36909"/>
                    <a:pt x="8794" y="46094"/>
                    <a:pt x="22180" y="46094"/>
                  </a:cubicBezTo>
                  <a:cubicBezTo>
                    <a:pt x="34950" y="46094"/>
                    <a:pt x="43519" y="37861"/>
                    <a:pt x="43519" y="25484"/>
                  </a:cubicBezTo>
                  <a:lnTo>
                    <a:pt x="43519" y="21339"/>
                  </a:lnTo>
                  <a:lnTo>
                    <a:pt x="22068" y="21339"/>
                  </a:lnTo>
                  <a:lnTo>
                    <a:pt x="22068" y="29180"/>
                  </a:lnTo>
                  <a:lnTo>
                    <a:pt x="33045" y="29180"/>
                  </a:lnTo>
                  <a:cubicBezTo>
                    <a:pt x="32709" y="34165"/>
                    <a:pt x="28453" y="37581"/>
                    <a:pt x="22404" y="37581"/>
                  </a:cubicBezTo>
                  <a:cubicBezTo>
                    <a:pt x="14675" y="37581"/>
                    <a:pt x="10474" y="32261"/>
                    <a:pt x="10474" y="23187"/>
                  </a:cubicBezTo>
                  <a:cubicBezTo>
                    <a:pt x="10474" y="14114"/>
                    <a:pt x="14843" y="8682"/>
                    <a:pt x="22124" y="8682"/>
                  </a:cubicBezTo>
                  <a:cubicBezTo>
                    <a:pt x="27277" y="8682"/>
                    <a:pt x="31253" y="11314"/>
                    <a:pt x="32149" y="15738"/>
                  </a:cubicBezTo>
                  <a:lnTo>
                    <a:pt x="42791" y="15738"/>
                  </a:lnTo>
                  <a:cubicBezTo>
                    <a:pt x="41447" y="6273"/>
                    <a:pt x="33213" y="1"/>
                    <a:pt x="22180"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7" name="Google Shape;3107;p327"/>
            <p:cNvSpPr/>
            <p:nvPr/>
          </p:nvSpPr>
          <p:spPr>
            <a:xfrm>
              <a:off x="3478150" y="2260300"/>
              <a:ext cx="233850" cy="1139775"/>
            </a:xfrm>
            <a:custGeom>
              <a:avLst/>
              <a:gdLst/>
              <a:ahLst/>
              <a:cxnLst/>
              <a:rect l="l" t="t" r="r" b="b"/>
              <a:pathLst>
                <a:path w="9354" h="45591" extrusionOk="0">
                  <a:moveTo>
                    <a:pt x="0" y="0"/>
                  </a:moveTo>
                  <a:lnTo>
                    <a:pt x="0" y="9130"/>
                  </a:lnTo>
                  <a:lnTo>
                    <a:pt x="9353" y="9130"/>
                  </a:lnTo>
                  <a:lnTo>
                    <a:pt x="9353" y="0"/>
                  </a:lnTo>
                  <a:close/>
                  <a:moveTo>
                    <a:pt x="0" y="12546"/>
                  </a:moveTo>
                  <a:lnTo>
                    <a:pt x="0" y="45590"/>
                  </a:lnTo>
                  <a:lnTo>
                    <a:pt x="9353" y="45590"/>
                  </a:lnTo>
                  <a:lnTo>
                    <a:pt x="9353" y="12546"/>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8" name="Google Shape;3108;p327"/>
            <p:cNvSpPr/>
            <p:nvPr/>
          </p:nvSpPr>
          <p:spPr>
            <a:xfrm>
              <a:off x="3787575" y="2279900"/>
              <a:ext cx="544700" cy="1134175"/>
            </a:xfrm>
            <a:custGeom>
              <a:avLst/>
              <a:gdLst/>
              <a:ahLst/>
              <a:cxnLst/>
              <a:rect l="l" t="t" r="r" b="b"/>
              <a:pathLst>
                <a:path w="21788" h="45367" extrusionOk="0">
                  <a:moveTo>
                    <a:pt x="14731" y="1"/>
                  </a:moveTo>
                  <a:lnTo>
                    <a:pt x="5322" y="3641"/>
                  </a:lnTo>
                  <a:lnTo>
                    <a:pt x="5322" y="11762"/>
                  </a:lnTo>
                  <a:lnTo>
                    <a:pt x="1" y="11762"/>
                  </a:lnTo>
                  <a:lnTo>
                    <a:pt x="1" y="19379"/>
                  </a:lnTo>
                  <a:lnTo>
                    <a:pt x="5322" y="19379"/>
                  </a:lnTo>
                  <a:lnTo>
                    <a:pt x="5322" y="34557"/>
                  </a:lnTo>
                  <a:cubicBezTo>
                    <a:pt x="5322" y="39878"/>
                    <a:pt x="6666" y="45366"/>
                    <a:pt x="15851" y="45366"/>
                  </a:cubicBezTo>
                  <a:cubicBezTo>
                    <a:pt x="17923" y="45366"/>
                    <a:pt x="19547" y="45254"/>
                    <a:pt x="21788" y="44806"/>
                  </a:cubicBezTo>
                  <a:lnTo>
                    <a:pt x="21788" y="37469"/>
                  </a:lnTo>
                  <a:cubicBezTo>
                    <a:pt x="21116" y="37637"/>
                    <a:pt x="19547" y="37805"/>
                    <a:pt x="18651" y="37805"/>
                  </a:cubicBezTo>
                  <a:cubicBezTo>
                    <a:pt x="15627" y="37805"/>
                    <a:pt x="14731" y="36237"/>
                    <a:pt x="14731" y="33493"/>
                  </a:cubicBezTo>
                  <a:lnTo>
                    <a:pt x="14731" y="19379"/>
                  </a:lnTo>
                  <a:lnTo>
                    <a:pt x="21788" y="19379"/>
                  </a:lnTo>
                  <a:lnTo>
                    <a:pt x="21788" y="11762"/>
                  </a:lnTo>
                  <a:lnTo>
                    <a:pt x="14731" y="11762"/>
                  </a:lnTo>
                  <a:lnTo>
                    <a:pt x="1473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9" name="Google Shape;3109;p327"/>
            <p:cNvSpPr/>
            <p:nvPr/>
          </p:nvSpPr>
          <p:spPr>
            <a:xfrm>
              <a:off x="4431675" y="2277100"/>
              <a:ext cx="1005350" cy="1122975"/>
            </a:xfrm>
            <a:custGeom>
              <a:avLst/>
              <a:gdLst/>
              <a:ahLst/>
              <a:cxnLst/>
              <a:rect l="l" t="t" r="r" b="b"/>
              <a:pathLst>
                <a:path w="40214" h="44919" extrusionOk="0">
                  <a:moveTo>
                    <a:pt x="0" y="1"/>
                  </a:moveTo>
                  <a:lnTo>
                    <a:pt x="0" y="44918"/>
                  </a:lnTo>
                  <a:lnTo>
                    <a:pt x="9970" y="44918"/>
                  </a:lnTo>
                  <a:lnTo>
                    <a:pt x="9970" y="25988"/>
                  </a:lnTo>
                  <a:lnTo>
                    <a:pt x="30244" y="25988"/>
                  </a:lnTo>
                  <a:lnTo>
                    <a:pt x="30244" y="44918"/>
                  </a:lnTo>
                  <a:lnTo>
                    <a:pt x="40214" y="44918"/>
                  </a:lnTo>
                  <a:lnTo>
                    <a:pt x="40214" y="1"/>
                  </a:lnTo>
                  <a:lnTo>
                    <a:pt x="30244" y="1"/>
                  </a:lnTo>
                  <a:lnTo>
                    <a:pt x="30244" y="18147"/>
                  </a:lnTo>
                  <a:lnTo>
                    <a:pt x="9970" y="18147"/>
                  </a:lnTo>
                  <a:lnTo>
                    <a:pt x="997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0" name="Google Shape;3110;p327"/>
            <p:cNvSpPr/>
            <p:nvPr/>
          </p:nvSpPr>
          <p:spPr>
            <a:xfrm>
              <a:off x="5549025" y="2573950"/>
              <a:ext cx="792525" cy="841525"/>
            </a:xfrm>
            <a:custGeom>
              <a:avLst/>
              <a:gdLst/>
              <a:ahLst/>
              <a:cxnLst/>
              <a:rect l="l" t="t" r="r" b="b"/>
              <a:pathLst>
                <a:path w="31701" h="33661" extrusionOk="0">
                  <a:moveTo>
                    <a:pt x="0" y="0"/>
                  </a:moveTo>
                  <a:lnTo>
                    <a:pt x="0" y="20667"/>
                  </a:lnTo>
                  <a:cubicBezTo>
                    <a:pt x="0" y="28564"/>
                    <a:pt x="3641" y="33660"/>
                    <a:pt x="11034" y="33660"/>
                  </a:cubicBezTo>
                  <a:cubicBezTo>
                    <a:pt x="16242" y="33660"/>
                    <a:pt x="19827" y="31140"/>
                    <a:pt x="21731" y="26995"/>
                  </a:cubicBezTo>
                  <a:lnTo>
                    <a:pt x="22291" y="26995"/>
                  </a:lnTo>
                  <a:lnTo>
                    <a:pt x="23523" y="33044"/>
                  </a:lnTo>
                  <a:lnTo>
                    <a:pt x="31700" y="33044"/>
                  </a:lnTo>
                  <a:lnTo>
                    <a:pt x="31700" y="0"/>
                  </a:lnTo>
                  <a:lnTo>
                    <a:pt x="22347" y="0"/>
                  </a:lnTo>
                  <a:lnTo>
                    <a:pt x="22347" y="17474"/>
                  </a:lnTo>
                  <a:cubicBezTo>
                    <a:pt x="22347" y="22459"/>
                    <a:pt x="19659" y="25987"/>
                    <a:pt x="15178" y="25987"/>
                  </a:cubicBezTo>
                  <a:cubicBezTo>
                    <a:pt x="11482" y="25987"/>
                    <a:pt x="9410" y="23747"/>
                    <a:pt x="9410" y="19210"/>
                  </a:cubicBezTo>
                  <a:lnTo>
                    <a:pt x="941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1" name="Google Shape;3111;p327"/>
            <p:cNvSpPr/>
            <p:nvPr/>
          </p:nvSpPr>
          <p:spPr>
            <a:xfrm>
              <a:off x="6477350" y="2254700"/>
              <a:ext cx="856925" cy="1160775"/>
            </a:xfrm>
            <a:custGeom>
              <a:avLst/>
              <a:gdLst/>
              <a:ahLst/>
              <a:cxnLst/>
              <a:rect l="l" t="t" r="r" b="b"/>
              <a:pathLst>
                <a:path w="34277" h="46431" extrusionOk="0">
                  <a:moveTo>
                    <a:pt x="17026" y="19883"/>
                  </a:moveTo>
                  <a:cubicBezTo>
                    <a:pt x="21339" y="19883"/>
                    <a:pt x="24699" y="22739"/>
                    <a:pt x="24699" y="29292"/>
                  </a:cubicBezTo>
                  <a:cubicBezTo>
                    <a:pt x="24699" y="35453"/>
                    <a:pt x="21675" y="38757"/>
                    <a:pt x="17026" y="38757"/>
                  </a:cubicBezTo>
                  <a:cubicBezTo>
                    <a:pt x="12546" y="38757"/>
                    <a:pt x="9353" y="35789"/>
                    <a:pt x="9353" y="30524"/>
                  </a:cubicBezTo>
                  <a:lnTo>
                    <a:pt x="9353" y="28172"/>
                  </a:lnTo>
                  <a:cubicBezTo>
                    <a:pt x="9353" y="23243"/>
                    <a:pt x="12210" y="19883"/>
                    <a:pt x="17026" y="19883"/>
                  </a:cubicBezTo>
                  <a:close/>
                  <a:moveTo>
                    <a:pt x="0" y="0"/>
                  </a:moveTo>
                  <a:lnTo>
                    <a:pt x="0" y="45814"/>
                  </a:lnTo>
                  <a:lnTo>
                    <a:pt x="8177" y="45814"/>
                  </a:lnTo>
                  <a:lnTo>
                    <a:pt x="9353" y="39877"/>
                  </a:lnTo>
                  <a:lnTo>
                    <a:pt x="9914" y="39877"/>
                  </a:lnTo>
                  <a:cubicBezTo>
                    <a:pt x="11706" y="44134"/>
                    <a:pt x="15962" y="46430"/>
                    <a:pt x="20835" y="46430"/>
                  </a:cubicBezTo>
                  <a:cubicBezTo>
                    <a:pt x="29068" y="46430"/>
                    <a:pt x="34277" y="39765"/>
                    <a:pt x="34277" y="29292"/>
                  </a:cubicBezTo>
                  <a:cubicBezTo>
                    <a:pt x="34277" y="18539"/>
                    <a:pt x="28788" y="12154"/>
                    <a:pt x="20611" y="12154"/>
                  </a:cubicBezTo>
                  <a:cubicBezTo>
                    <a:pt x="15290" y="12154"/>
                    <a:pt x="11482" y="14898"/>
                    <a:pt x="9914" y="18819"/>
                  </a:cubicBezTo>
                  <a:lnTo>
                    <a:pt x="9353" y="18819"/>
                  </a:lnTo>
                  <a:lnTo>
                    <a:pt x="935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2" name="Google Shape;3112;p327"/>
            <p:cNvSpPr/>
            <p:nvPr/>
          </p:nvSpPr>
          <p:spPr>
            <a:xfrm>
              <a:off x="238125" y="1964875"/>
              <a:ext cx="1709650" cy="1687225"/>
            </a:xfrm>
            <a:custGeom>
              <a:avLst/>
              <a:gdLst/>
              <a:ahLst/>
              <a:cxnLst/>
              <a:rect l="l" t="t" r="r" b="b"/>
              <a:pathLst>
                <a:path w="68386" h="67489" extrusionOk="0">
                  <a:moveTo>
                    <a:pt x="34221" y="0"/>
                  </a:moveTo>
                  <a:cubicBezTo>
                    <a:pt x="15290" y="0"/>
                    <a:pt x="0" y="15402"/>
                    <a:pt x="0" y="34444"/>
                  </a:cubicBezTo>
                  <a:cubicBezTo>
                    <a:pt x="0" y="49678"/>
                    <a:pt x="9801" y="62560"/>
                    <a:pt x="23411" y="67152"/>
                  </a:cubicBezTo>
                  <a:cubicBezTo>
                    <a:pt x="25091" y="67489"/>
                    <a:pt x="25707" y="66424"/>
                    <a:pt x="25707" y="65472"/>
                  </a:cubicBezTo>
                  <a:cubicBezTo>
                    <a:pt x="25707" y="64688"/>
                    <a:pt x="25651" y="61944"/>
                    <a:pt x="25651" y="59087"/>
                  </a:cubicBezTo>
                  <a:cubicBezTo>
                    <a:pt x="16130" y="61160"/>
                    <a:pt x="14170" y="54999"/>
                    <a:pt x="14170" y="54999"/>
                  </a:cubicBezTo>
                  <a:cubicBezTo>
                    <a:pt x="12602" y="51022"/>
                    <a:pt x="10361" y="49958"/>
                    <a:pt x="10361" y="49958"/>
                  </a:cubicBezTo>
                  <a:cubicBezTo>
                    <a:pt x="7225" y="47886"/>
                    <a:pt x="10585" y="47886"/>
                    <a:pt x="10585" y="47886"/>
                  </a:cubicBezTo>
                  <a:cubicBezTo>
                    <a:pt x="14058" y="48110"/>
                    <a:pt x="15850" y="51414"/>
                    <a:pt x="15850" y="51414"/>
                  </a:cubicBezTo>
                  <a:cubicBezTo>
                    <a:pt x="18931" y="56623"/>
                    <a:pt x="23859" y="55167"/>
                    <a:pt x="25819" y="54271"/>
                  </a:cubicBezTo>
                  <a:cubicBezTo>
                    <a:pt x="26099" y="52031"/>
                    <a:pt x="26996" y="50462"/>
                    <a:pt x="27948" y="49622"/>
                  </a:cubicBezTo>
                  <a:cubicBezTo>
                    <a:pt x="20387" y="48838"/>
                    <a:pt x="12378" y="45870"/>
                    <a:pt x="12378" y="32652"/>
                  </a:cubicBezTo>
                  <a:cubicBezTo>
                    <a:pt x="12378" y="28844"/>
                    <a:pt x="13778" y="25763"/>
                    <a:pt x="15906" y="23411"/>
                  </a:cubicBezTo>
                  <a:cubicBezTo>
                    <a:pt x="15570" y="22515"/>
                    <a:pt x="14394" y="18986"/>
                    <a:pt x="16242" y="14282"/>
                  </a:cubicBezTo>
                  <a:cubicBezTo>
                    <a:pt x="16242" y="14282"/>
                    <a:pt x="19155" y="13330"/>
                    <a:pt x="25651" y="17810"/>
                  </a:cubicBezTo>
                  <a:cubicBezTo>
                    <a:pt x="28396" y="17082"/>
                    <a:pt x="31308" y="16634"/>
                    <a:pt x="34221" y="16634"/>
                  </a:cubicBezTo>
                  <a:cubicBezTo>
                    <a:pt x="37077" y="16634"/>
                    <a:pt x="40045" y="17082"/>
                    <a:pt x="42734" y="17810"/>
                  </a:cubicBezTo>
                  <a:cubicBezTo>
                    <a:pt x="49287" y="13330"/>
                    <a:pt x="52143" y="14282"/>
                    <a:pt x="52143" y="14282"/>
                  </a:cubicBezTo>
                  <a:cubicBezTo>
                    <a:pt x="54047" y="18986"/>
                    <a:pt x="52815" y="22515"/>
                    <a:pt x="52479" y="23411"/>
                  </a:cubicBezTo>
                  <a:cubicBezTo>
                    <a:pt x="54719" y="25763"/>
                    <a:pt x="56007" y="28844"/>
                    <a:pt x="56007" y="32652"/>
                  </a:cubicBezTo>
                  <a:cubicBezTo>
                    <a:pt x="56007" y="45870"/>
                    <a:pt x="47998" y="48782"/>
                    <a:pt x="40381" y="49622"/>
                  </a:cubicBezTo>
                  <a:cubicBezTo>
                    <a:pt x="41614" y="50742"/>
                    <a:pt x="42678" y="52759"/>
                    <a:pt x="42678" y="56007"/>
                  </a:cubicBezTo>
                  <a:cubicBezTo>
                    <a:pt x="42678" y="60656"/>
                    <a:pt x="42622" y="64352"/>
                    <a:pt x="42622" y="65472"/>
                  </a:cubicBezTo>
                  <a:cubicBezTo>
                    <a:pt x="42622" y="66424"/>
                    <a:pt x="43238" y="67489"/>
                    <a:pt x="44974" y="67152"/>
                  </a:cubicBezTo>
                  <a:cubicBezTo>
                    <a:pt x="58528" y="62560"/>
                    <a:pt x="68329" y="49678"/>
                    <a:pt x="68329" y="34444"/>
                  </a:cubicBezTo>
                  <a:cubicBezTo>
                    <a:pt x="68385" y="15402"/>
                    <a:pt x="53039" y="0"/>
                    <a:pt x="342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3113" name="Google Shape;3113;p327"/>
          <p:cNvSpPr/>
          <p:nvPr/>
        </p:nvSpPr>
        <p:spPr>
          <a:xfrm>
            <a:off x="7306833" y="2032500"/>
            <a:ext cx="1268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Pull requests</a:t>
            </a:r>
            <a:endParaRPr sz="1200">
              <a:solidFill>
                <a:srgbClr val="FFFFFF"/>
              </a:solidFill>
              <a:latin typeface="Helvetica Neue"/>
              <a:ea typeface="Helvetica Neue"/>
              <a:cs typeface="Helvetica Neue"/>
              <a:sym typeface="Helvetica Neue"/>
            </a:endParaRPr>
          </a:p>
        </p:txBody>
      </p:sp>
      <p:sp>
        <p:nvSpPr>
          <p:cNvPr id="3114" name="Google Shape;3114;p327"/>
          <p:cNvSpPr/>
          <p:nvPr/>
        </p:nvSpPr>
        <p:spPr>
          <a:xfrm>
            <a:off x="8653152" y="2032500"/>
            <a:ext cx="92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Projects</a:t>
            </a:r>
            <a:endParaRPr sz="1200">
              <a:solidFill>
                <a:srgbClr val="FFFFFF"/>
              </a:solidFill>
              <a:latin typeface="Helvetica Neue"/>
              <a:ea typeface="Helvetica Neue"/>
              <a:cs typeface="Helvetica Neue"/>
              <a:sym typeface="Helvetica Neue"/>
            </a:endParaRPr>
          </a:p>
        </p:txBody>
      </p:sp>
      <p:sp>
        <p:nvSpPr>
          <p:cNvPr id="3115" name="Google Shape;3115;p327"/>
          <p:cNvSpPr/>
          <p:nvPr/>
        </p:nvSpPr>
        <p:spPr>
          <a:xfrm>
            <a:off x="9651433" y="2032500"/>
            <a:ext cx="6960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Issues</a:t>
            </a:r>
            <a:endParaRPr sz="1200">
              <a:solidFill>
                <a:srgbClr val="FFFFFF"/>
              </a:solidFill>
              <a:latin typeface="Helvetica Neue"/>
              <a:ea typeface="Helvetica Neue"/>
              <a:cs typeface="Helvetica Neue"/>
              <a:sym typeface="Helvetica Neue"/>
            </a:endParaRPr>
          </a:p>
        </p:txBody>
      </p:sp>
      <p:sp>
        <p:nvSpPr>
          <p:cNvPr id="3116" name="Google Shape;3116;p327"/>
          <p:cNvSpPr/>
          <p:nvPr/>
        </p:nvSpPr>
        <p:spPr>
          <a:xfrm>
            <a:off x="7306833" y="2351367"/>
            <a:ext cx="114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Discussions</a:t>
            </a:r>
            <a:endParaRPr sz="1200">
              <a:solidFill>
                <a:srgbClr val="FFFFFF"/>
              </a:solidFill>
              <a:latin typeface="Helvetica Neue"/>
              <a:ea typeface="Helvetica Neue"/>
              <a:cs typeface="Helvetica Neue"/>
              <a:sym typeface="Helvetica Neue"/>
            </a:endParaRPr>
          </a:p>
        </p:txBody>
      </p:sp>
      <p:sp>
        <p:nvSpPr>
          <p:cNvPr id="3117" name="Google Shape;3117;p327"/>
          <p:cNvSpPr/>
          <p:nvPr/>
        </p:nvSpPr>
        <p:spPr>
          <a:xfrm>
            <a:off x="8531401" y="2351367"/>
            <a:ext cx="114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Merge queue</a:t>
            </a:r>
            <a:endParaRPr sz="1200">
              <a:solidFill>
                <a:srgbClr val="FFFFFF"/>
              </a:solidFill>
              <a:latin typeface="Helvetica Neue"/>
              <a:ea typeface="Helvetica Neue"/>
              <a:cs typeface="Helvetica Neue"/>
              <a:sym typeface="Helvetica Neue"/>
            </a:endParaRPr>
          </a:p>
        </p:txBody>
      </p:sp>
      <p:sp>
        <p:nvSpPr>
          <p:cNvPr id="3118" name="Google Shape;3118;p327"/>
          <p:cNvSpPr/>
          <p:nvPr/>
        </p:nvSpPr>
        <p:spPr>
          <a:xfrm>
            <a:off x="9755900" y="2351367"/>
            <a:ext cx="745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Search</a:t>
            </a:r>
            <a:endParaRPr sz="1200">
              <a:solidFill>
                <a:srgbClr val="FFFFFF"/>
              </a:solidFill>
              <a:latin typeface="Helvetica Neue"/>
              <a:ea typeface="Helvetica Neue"/>
              <a:cs typeface="Helvetica Neue"/>
              <a:sym typeface="Helvetica Neue"/>
            </a:endParaRPr>
          </a:p>
        </p:txBody>
      </p:sp>
      <p:sp>
        <p:nvSpPr>
          <p:cNvPr id="3119" name="Google Shape;3119;p327"/>
          <p:cNvSpPr/>
          <p:nvPr/>
        </p:nvSpPr>
        <p:spPr>
          <a:xfrm rot="-5400000">
            <a:off x="6794077" y="1793933"/>
            <a:ext cx="14400" cy="1046000"/>
          </a:xfrm>
          <a:prstGeom prst="rect">
            <a:avLst/>
          </a:prstGeom>
          <a:gradFill>
            <a:gsLst>
              <a:gs pos="0">
                <a:srgbClr val="FF6590"/>
              </a:gs>
              <a:gs pos="100000">
                <a:srgbClr val="FF6590">
                  <a:alpha val="0"/>
                </a:srgbClr>
              </a:gs>
            </a:gsLst>
            <a:lin ang="5400700" scaled="0"/>
          </a:gradFill>
          <a:ln>
            <a:noFill/>
          </a:ln>
        </p:spPr>
        <p:txBody>
          <a:bodyPr spcFirstLastPara="1" wrap="square" lIns="121900" tIns="121900" rIns="121900" bIns="121900" anchor="ctr" anchorCtr="0">
            <a:noAutofit/>
          </a:bodyPr>
          <a:lstStyle/>
          <a:p>
            <a:endParaRPr sz="2400"/>
          </a:p>
        </p:txBody>
      </p:sp>
      <p:sp>
        <p:nvSpPr>
          <p:cNvPr id="3120" name="Google Shape;3120;p327"/>
          <p:cNvSpPr/>
          <p:nvPr/>
        </p:nvSpPr>
        <p:spPr>
          <a:xfrm>
            <a:off x="7306833" y="3184533"/>
            <a:ext cx="1734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CI/CD with Actions</a:t>
            </a:r>
            <a:endParaRPr sz="1200">
              <a:solidFill>
                <a:srgbClr val="FFFFFF"/>
              </a:solidFill>
              <a:latin typeface="Helvetica Neue"/>
              <a:ea typeface="Helvetica Neue"/>
              <a:cs typeface="Helvetica Neue"/>
              <a:sym typeface="Helvetica Neue"/>
            </a:endParaRPr>
          </a:p>
        </p:txBody>
      </p:sp>
      <p:sp>
        <p:nvSpPr>
          <p:cNvPr id="3121" name="Google Shape;3121;p327"/>
          <p:cNvSpPr/>
          <p:nvPr/>
        </p:nvSpPr>
        <p:spPr>
          <a:xfrm>
            <a:off x="9123624" y="3184533"/>
            <a:ext cx="10540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Automation</a:t>
            </a:r>
            <a:endParaRPr sz="1200">
              <a:solidFill>
                <a:srgbClr val="FFFFFF"/>
              </a:solidFill>
              <a:latin typeface="Helvetica Neue"/>
              <a:ea typeface="Helvetica Neue"/>
              <a:cs typeface="Helvetica Neue"/>
              <a:sym typeface="Helvetica Neue"/>
            </a:endParaRPr>
          </a:p>
        </p:txBody>
      </p:sp>
      <p:sp>
        <p:nvSpPr>
          <p:cNvPr id="3122" name="Google Shape;3122;p327"/>
          <p:cNvSpPr/>
          <p:nvPr/>
        </p:nvSpPr>
        <p:spPr>
          <a:xfrm>
            <a:off x="10260025" y="3184567"/>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Copilot</a:t>
            </a:r>
            <a:endParaRPr sz="1200">
              <a:solidFill>
                <a:srgbClr val="FFFFFF"/>
              </a:solidFill>
              <a:latin typeface="Helvetica Neue"/>
              <a:ea typeface="Helvetica Neue"/>
              <a:cs typeface="Helvetica Neue"/>
              <a:sym typeface="Helvetica Neue"/>
            </a:endParaRPr>
          </a:p>
        </p:txBody>
      </p:sp>
      <p:sp>
        <p:nvSpPr>
          <p:cNvPr id="3123" name="Google Shape;3123;p327"/>
          <p:cNvSpPr/>
          <p:nvPr/>
        </p:nvSpPr>
        <p:spPr>
          <a:xfrm>
            <a:off x="7306833" y="3503400"/>
            <a:ext cx="10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Codespaces</a:t>
            </a:r>
            <a:endParaRPr sz="1200">
              <a:solidFill>
                <a:srgbClr val="FFFFFF"/>
              </a:solidFill>
              <a:latin typeface="Helvetica Neue"/>
              <a:ea typeface="Helvetica Neue"/>
              <a:cs typeface="Helvetica Neue"/>
              <a:sym typeface="Helvetica Neue"/>
            </a:endParaRPr>
          </a:p>
        </p:txBody>
      </p:sp>
      <p:sp>
        <p:nvSpPr>
          <p:cNvPr id="3124" name="Google Shape;3124;p327"/>
          <p:cNvSpPr/>
          <p:nvPr/>
        </p:nvSpPr>
        <p:spPr>
          <a:xfrm>
            <a:off x="8468144" y="3479875"/>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Runners</a:t>
            </a:r>
            <a:endParaRPr sz="1200">
              <a:solidFill>
                <a:srgbClr val="FFFFFF"/>
              </a:solidFill>
              <a:latin typeface="Helvetica Neue"/>
              <a:ea typeface="Helvetica Neue"/>
              <a:cs typeface="Helvetica Neue"/>
              <a:sym typeface="Helvetica Neue"/>
            </a:endParaRPr>
          </a:p>
        </p:txBody>
      </p:sp>
      <p:sp>
        <p:nvSpPr>
          <p:cNvPr id="3125" name="Google Shape;3125;p327"/>
          <p:cNvSpPr/>
          <p:nvPr/>
        </p:nvSpPr>
        <p:spPr>
          <a:xfrm>
            <a:off x="9397843" y="3479872"/>
            <a:ext cx="505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npm</a:t>
            </a:r>
            <a:endParaRPr sz="1200">
              <a:solidFill>
                <a:srgbClr val="FFFFFF"/>
              </a:solidFill>
              <a:latin typeface="Helvetica Neue"/>
              <a:ea typeface="Helvetica Neue"/>
              <a:cs typeface="Helvetica Neue"/>
              <a:sym typeface="Helvetica Neue"/>
            </a:endParaRPr>
          </a:p>
        </p:txBody>
      </p:sp>
      <p:sp>
        <p:nvSpPr>
          <p:cNvPr id="3126" name="Google Shape;3126;p327"/>
          <p:cNvSpPr/>
          <p:nvPr/>
        </p:nvSpPr>
        <p:spPr>
          <a:xfrm rot="-5400000">
            <a:off x="6794077" y="2948795"/>
            <a:ext cx="14400" cy="1046000"/>
          </a:xfrm>
          <a:prstGeom prst="rect">
            <a:avLst/>
          </a:prstGeom>
          <a:gradFill>
            <a:gsLst>
              <a:gs pos="0">
                <a:srgbClr val="F4E163"/>
              </a:gs>
              <a:gs pos="100000">
                <a:srgbClr val="F4E163">
                  <a:alpha val="0"/>
                </a:srgbClr>
              </a:gs>
            </a:gsLst>
            <a:lin ang="5400700" scaled="0"/>
          </a:gradFill>
          <a:ln>
            <a:noFill/>
          </a:ln>
        </p:spPr>
        <p:txBody>
          <a:bodyPr spcFirstLastPara="1" wrap="square" lIns="121900" tIns="121900" rIns="121900" bIns="121900" anchor="ctr" anchorCtr="0">
            <a:noAutofit/>
          </a:bodyPr>
          <a:lstStyle/>
          <a:p>
            <a:endParaRPr sz="2400"/>
          </a:p>
        </p:txBody>
      </p:sp>
      <p:sp>
        <p:nvSpPr>
          <p:cNvPr id="3127" name="Google Shape;3127;p327"/>
          <p:cNvSpPr/>
          <p:nvPr/>
        </p:nvSpPr>
        <p:spPr>
          <a:xfrm>
            <a:off x="7306833" y="4353033"/>
            <a:ext cx="1632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Advanced Security</a:t>
            </a:r>
            <a:endParaRPr sz="1200">
              <a:solidFill>
                <a:srgbClr val="FFFFFF"/>
              </a:solidFill>
              <a:latin typeface="Helvetica Neue"/>
              <a:ea typeface="Helvetica Neue"/>
              <a:cs typeface="Helvetica Neue"/>
              <a:sym typeface="Helvetica Neue"/>
            </a:endParaRPr>
          </a:p>
        </p:txBody>
      </p:sp>
      <p:sp>
        <p:nvSpPr>
          <p:cNvPr id="3128" name="Google Shape;3128;p327"/>
          <p:cNvSpPr/>
          <p:nvPr/>
        </p:nvSpPr>
        <p:spPr>
          <a:xfrm>
            <a:off x="9021087" y="4353033"/>
            <a:ext cx="14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Secret scanning</a:t>
            </a:r>
            <a:endParaRPr sz="1200">
              <a:solidFill>
                <a:srgbClr val="FFFFFF"/>
              </a:solidFill>
              <a:latin typeface="Helvetica Neue"/>
              <a:ea typeface="Helvetica Neue"/>
              <a:cs typeface="Helvetica Neue"/>
              <a:sym typeface="Helvetica Neue"/>
            </a:endParaRPr>
          </a:p>
        </p:txBody>
      </p:sp>
      <p:sp>
        <p:nvSpPr>
          <p:cNvPr id="3129" name="Google Shape;3129;p327"/>
          <p:cNvSpPr/>
          <p:nvPr/>
        </p:nvSpPr>
        <p:spPr>
          <a:xfrm>
            <a:off x="7306833" y="4671900"/>
            <a:ext cx="1606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Security overview</a:t>
            </a:r>
            <a:endParaRPr sz="1200">
              <a:solidFill>
                <a:srgbClr val="FFFFFF"/>
              </a:solidFill>
              <a:latin typeface="Helvetica Neue"/>
              <a:ea typeface="Helvetica Neue"/>
              <a:cs typeface="Helvetica Neue"/>
              <a:sym typeface="Helvetica Neue"/>
            </a:endParaRPr>
          </a:p>
        </p:txBody>
      </p:sp>
      <p:sp>
        <p:nvSpPr>
          <p:cNvPr id="3130" name="Google Shape;3130;p327"/>
          <p:cNvSpPr/>
          <p:nvPr/>
        </p:nvSpPr>
        <p:spPr>
          <a:xfrm>
            <a:off x="8993212" y="4671900"/>
            <a:ext cx="1241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Supply chain</a:t>
            </a:r>
            <a:endParaRPr sz="1200">
              <a:solidFill>
                <a:srgbClr val="FFFFFF"/>
              </a:solidFill>
              <a:latin typeface="Helvetica Neue"/>
              <a:ea typeface="Helvetica Neue"/>
              <a:cs typeface="Helvetica Neue"/>
              <a:sym typeface="Helvetica Neue"/>
            </a:endParaRPr>
          </a:p>
        </p:txBody>
      </p:sp>
      <p:sp>
        <p:nvSpPr>
          <p:cNvPr id="3131" name="Google Shape;3131;p327"/>
          <p:cNvSpPr/>
          <p:nvPr/>
        </p:nvSpPr>
        <p:spPr>
          <a:xfrm>
            <a:off x="10314000" y="4671900"/>
            <a:ext cx="10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Dependabot</a:t>
            </a:r>
            <a:endParaRPr sz="1200">
              <a:solidFill>
                <a:srgbClr val="FFFFFF"/>
              </a:solidFill>
              <a:latin typeface="Helvetica Neue"/>
              <a:ea typeface="Helvetica Neue"/>
              <a:cs typeface="Helvetica Neue"/>
              <a:sym typeface="Helvetica Neue"/>
            </a:endParaRPr>
          </a:p>
        </p:txBody>
      </p:sp>
      <p:sp>
        <p:nvSpPr>
          <p:cNvPr id="3132" name="Google Shape;3132;p327"/>
          <p:cNvSpPr/>
          <p:nvPr/>
        </p:nvSpPr>
        <p:spPr>
          <a:xfrm rot="-5400000">
            <a:off x="6794077" y="4112615"/>
            <a:ext cx="14400" cy="1046000"/>
          </a:xfrm>
          <a:prstGeom prst="rect">
            <a:avLst/>
          </a:prstGeom>
          <a:gradFill>
            <a:gsLst>
              <a:gs pos="0">
                <a:srgbClr val="6DD7D1"/>
              </a:gs>
              <a:gs pos="100000">
                <a:srgbClr val="6DD7D1">
                  <a:alpha val="0"/>
                </a:srgbClr>
              </a:gs>
            </a:gsLst>
            <a:lin ang="5400700" scaled="0"/>
          </a:gradFill>
          <a:ln>
            <a:noFill/>
          </a:ln>
        </p:spPr>
        <p:txBody>
          <a:bodyPr spcFirstLastPara="1" wrap="square" lIns="121900" tIns="121900" rIns="121900" bIns="121900" anchor="ctr" anchorCtr="0">
            <a:noAutofit/>
          </a:bodyPr>
          <a:lstStyle/>
          <a:p>
            <a:endParaRPr sz="2400"/>
          </a:p>
        </p:txBody>
      </p:sp>
      <p:sp>
        <p:nvSpPr>
          <p:cNvPr id="3133" name="Google Shape;3133;p327"/>
          <p:cNvSpPr/>
          <p:nvPr/>
        </p:nvSpPr>
        <p:spPr>
          <a:xfrm>
            <a:off x="7306833" y="5685433"/>
            <a:ext cx="15788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100M+ developers</a:t>
            </a:r>
            <a:endParaRPr sz="1200">
              <a:solidFill>
                <a:srgbClr val="FFFFFF"/>
              </a:solidFill>
              <a:latin typeface="Helvetica Neue"/>
              <a:ea typeface="Helvetica Neue"/>
              <a:cs typeface="Helvetica Neue"/>
              <a:sym typeface="Helvetica Neue"/>
            </a:endParaRPr>
          </a:p>
        </p:txBody>
      </p:sp>
      <p:sp>
        <p:nvSpPr>
          <p:cNvPr id="3134" name="Google Shape;3134;p327"/>
          <p:cNvSpPr/>
          <p:nvPr/>
        </p:nvSpPr>
        <p:spPr>
          <a:xfrm>
            <a:off x="8968803" y="5685433"/>
            <a:ext cx="2043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Source code management</a:t>
            </a:r>
            <a:endParaRPr sz="1200">
              <a:solidFill>
                <a:srgbClr val="FFFFFF"/>
              </a:solidFill>
              <a:latin typeface="Helvetica Neue"/>
              <a:ea typeface="Helvetica Neue"/>
              <a:cs typeface="Helvetica Neue"/>
              <a:sym typeface="Helvetica Neue"/>
            </a:endParaRPr>
          </a:p>
        </p:txBody>
      </p:sp>
      <p:sp>
        <p:nvSpPr>
          <p:cNvPr id="3135" name="Google Shape;3135;p327"/>
          <p:cNvSpPr/>
          <p:nvPr/>
        </p:nvSpPr>
        <p:spPr>
          <a:xfrm rot="-5400000">
            <a:off x="6794077" y="5288033"/>
            <a:ext cx="14400" cy="1046000"/>
          </a:xfrm>
          <a:prstGeom prst="rect">
            <a:avLst/>
          </a:prstGeom>
          <a:gradFill>
            <a:gsLst>
              <a:gs pos="0">
                <a:srgbClr val="7823FF"/>
              </a:gs>
              <a:gs pos="100000">
                <a:srgbClr val="7823FF">
                  <a:alpha val="0"/>
                </a:srgbClr>
              </a:gs>
            </a:gsLst>
            <a:lin ang="5400700" scaled="0"/>
          </a:gradFill>
          <a:ln>
            <a:noFill/>
          </a:ln>
        </p:spPr>
        <p:txBody>
          <a:bodyPr spcFirstLastPara="1" wrap="square" lIns="121900" tIns="121900" rIns="121900" bIns="121900" anchor="ctr" anchorCtr="0">
            <a:noAutofit/>
          </a:bodyPr>
          <a:lstStyle/>
          <a:p>
            <a:endParaRPr sz="2400"/>
          </a:p>
        </p:txBody>
      </p:sp>
      <p:sp>
        <p:nvSpPr>
          <p:cNvPr id="3136" name="Google Shape;3136;p327"/>
          <p:cNvSpPr txBox="1"/>
          <p:nvPr/>
        </p:nvSpPr>
        <p:spPr>
          <a:xfrm>
            <a:off x="7305717" y="1765923"/>
            <a:ext cx="2770800" cy="196977"/>
          </a:xfrm>
          <a:prstGeom prst="rect">
            <a:avLst/>
          </a:prstGeom>
          <a:noFill/>
          <a:ln>
            <a:noFill/>
          </a:ln>
        </p:spPr>
        <p:txBody>
          <a:bodyPr spcFirstLastPara="1" wrap="square" lIns="0" tIns="0" rIns="0" bIns="0" anchor="t" anchorCtr="0">
            <a:spAutoFit/>
          </a:bodyPr>
          <a:lstStyle/>
          <a:p>
            <a:pPr>
              <a:lnSpc>
                <a:spcPct val="80000"/>
              </a:lnSpc>
            </a:pPr>
            <a:r>
              <a:rPr lang="en" sz="1600" b="1">
                <a:solidFill>
                  <a:schemeClr val="lt1"/>
                </a:solidFill>
                <a:latin typeface="Inter"/>
                <a:ea typeface="Inter"/>
                <a:cs typeface="Inter"/>
                <a:sym typeface="Inter"/>
              </a:rPr>
              <a:t>Collaboration</a:t>
            </a:r>
            <a:endParaRPr sz="1600" b="1">
              <a:solidFill>
                <a:schemeClr val="lt2"/>
              </a:solidFill>
              <a:latin typeface="Inter"/>
              <a:ea typeface="Inter"/>
              <a:cs typeface="Inter"/>
              <a:sym typeface="Inter"/>
            </a:endParaRPr>
          </a:p>
        </p:txBody>
      </p:sp>
      <p:sp>
        <p:nvSpPr>
          <p:cNvPr id="3137" name="Google Shape;3137;p327"/>
          <p:cNvSpPr txBox="1"/>
          <p:nvPr/>
        </p:nvSpPr>
        <p:spPr>
          <a:xfrm>
            <a:off x="7305717" y="2923274"/>
            <a:ext cx="2594400" cy="196977"/>
          </a:xfrm>
          <a:prstGeom prst="rect">
            <a:avLst/>
          </a:prstGeom>
          <a:noFill/>
          <a:ln>
            <a:noFill/>
          </a:ln>
        </p:spPr>
        <p:txBody>
          <a:bodyPr spcFirstLastPara="1" wrap="square" lIns="0" tIns="0" rIns="0" bIns="0" anchor="t" anchorCtr="0">
            <a:spAutoFit/>
          </a:bodyPr>
          <a:lstStyle/>
          <a:p>
            <a:pPr>
              <a:lnSpc>
                <a:spcPct val="80000"/>
              </a:lnSpc>
            </a:pPr>
            <a:r>
              <a:rPr lang="en" sz="1600" b="1">
                <a:solidFill>
                  <a:schemeClr val="lt1"/>
                </a:solidFill>
                <a:latin typeface="Inter"/>
                <a:ea typeface="Inter"/>
                <a:cs typeface="Inter"/>
                <a:sym typeface="Inter"/>
              </a:rPr>
              <a:t>Productivity</a:t>
            </a:r>
            <a:endParaRPr sz="1600" b="1">
              <a:solidFill>
                <a:schemeClr val="lt1"/>
              </a:solidFill>
              <a:latin typeface="Inter"/>
              <a:ea typeface="Inter"/>
              <a:cs typeface="Inter"/>
              <a:sym typeface="Inter"/>
            </a:endParaRPr>
          </a:p>
        </p:txBody>
      </p:sp>
      <p:sp>
        <p:nvSpPr>
          <p:cNvPr id="3138" name="Google Shape;3138;p327"/>
          <p:cNvSpPr txBox="1"/>
          <p:nvPr/>
        </p:nvSpPr>
        <p:spPr>
          <a:xfrm>
            <a:off x="7305717" y="4085698"/>
            <a:ext cx="2925200" cy="196977"/>
          </a:xfrm>
          <a:prstGeom prst="rect">
            <a:avLst/>
          </a:prstGeom>
          <a:noFill/>
          <a:ln>
            <a:noFill/>
          </a:ln>
        </p:spPr>
        <p:txBody>
          <a:bodyPr spcFirstLastPara="1" wrap="square" lIns="0" tIns="0" rIns="0" bIns="0" anchor="t" anchorCtr="0">
            <a:spAutoFit/>
          </a:bodyPr>
          <a:lstStyle/>
          <a:p>
            <a:pPr>
              <a:lnSpc>
                <a:spcPct val="80000"/>
              </a:lnSpc>
            </a:pPr>
            <a:r>
              <a:rPr lang="en" sz="1600" b="1">
                <a:solidFill>
                  <a:schemeClr val="lt1"/>
                </a:solidFill>
                <a:latin typeface="Inter"/>
                <a:ea typeface="Inter"/>
                <a:cs typeface="Inter"/>
                <a:sym typeface="Inter"/>
              </a:rPr>
              <a:t>Security</a:t>
            </a:r>
            <a:endParaRPr sz="1600" b="1">
              <a:solidFill>
                <a:schemeClr val="lt2"/>
              </a:solidFill>
              <a:latin typeface="Inter"/>
              <a:ea typeface="Inter"/>
              <a:cs typeface="Inter"/>
              <a:sym typeface="Inter"/>
            </a:endParaRPr>
          </a:p>
        </p:txBody>
      </p:sp>
      <p:sp>
        <p:nvSpPr>
          <p:cNvPr id="3139" name="Google Shape;3139;p327"/>
          <p:cNvSpPr txBox="1"/>
          <p:nvPr/>
        </p:nvSpPr>
        <p:spPr>
          <a:xfrm>
            <a:off x="7305717" y="5418871"/>
            <a:ext cx="2770800" cy="196977"/>
          </a:xfrm>
          <a:prstGeom prst="rect">
            <a:avLst/>
          </a:prstGeom>
          <a:noFill/>
          <a:ln>
            <a:noFill/>
          </a:ln>
        </p:spPr>
        <p:txBody>
          <a:bodyPr spcFirstLastPara="1" wrap="square" lIns="0" tIns="0" rIns="0" bIns="0" anchor="t" anchorCtr="0">
            <a:spAutoFit/>
          </a:bodyPr>
          <a:lstStyle/>
          <a:p>
            <a:pPr>
              <a:lnSpc>
                <a:spcPct val="80000"/>
              </a:lnSpc>
            </a:pPr>
            <a:r>
              <a:rPr lang="en" sz="1600" b="1">
                <a:solidFill>
                  <a:schemeClr val="lt1"/>
                </a:solidFill>
                <a:latin typeface="Inter"/>
                <a:ea typeface="Inter"/>
                <a:cs typeface="Inter"/>
                <a:sym typeface="Inter"/>
              </a:rPr>
              <a:t>Scale</a:t>
            </a:r>
            <a:endParaRPr sz="1600" b="1">
              <a:solidFill>
                <a:schemeClr val="lt1"/>
              </a:solidFill>
              <a:latin typeface="Inter"/>
              <a:ea typeface="Inter"/>
              <a:cs typeface="Inter"/>
              <a:sym typeface="Inter"/>
            </a:endParaRPr>
          </a:p>
        </p:txBody>
      </p:sp>
      <p:sp>
        <p:nvSpPr>
          <p:cNvPr id="3140" name="Google Shape;3140;p327"/>
          <p:cNvSpPr/>
          <p:nvPr/>
        </p:nvSpPr>
        <p:spPr>
          <a:xfrm>
            <a:off x="1921100" y="5748900"/>
            <a:ext cx="1814400" cy="246400"/>
          </a:xfrm>
          <a:prstGeom prst="roundRect">
            <a:avLst>
              <a:gd name="adj" fmla="val 50000"/>
            </a:avLst>
          </a:prstGeom>
          <a:noFill/>
          <a:ln w="9525" cap="flat" cmpd="sng">
            <a:solidFill>
              <a:srgbClr val="2F353C"/>
            </a:solidFill>
            <a:prstDash val="solid"/>
            <a:round/>
            <a:headEnd type="none" w="sm" len="sm"/>
            <a:tailEnd type="none" w="sm" len="sm"/>
          </a:ln>
        </p:spPr>
        <p:txBody>
          <a:bodyPr spcFirstLastPara="1" wrap="square" lIns="0" tIns="0" rIns="0" bIns="0" anchor="ctr" anchorCtr="0">
            <a:noAutofit/>
          </a:bodyPr>
          <a:lstStyle/>
          <a:p>
            <a:pPr algn="ctr"/>
            <a:r>
              <a:rPr lang="en" sz="1333">
                <a:solidFill>
                  <a:srgbClr val="FFFFFF"/>
                </a:solidFill>
                <a:latin typeface="Helvetica Neue"/>
                <a:ea typeface="Helvetica Neue"/>
                <a:cs typeface="Helvetica Neue"/>
                <a:sym typeface="Helvetica Neue"/>
              </a:rPr>
              <a:t>Integrations &amp; APIs</a:t>
            </a:r>
            <a:endParaRPr sz="1333">
              <a:solidFill>
                <a:srgbClr val="FFFFFF"/>
              </a:solidFill>
              <a:latin typeface="Helvetica Neue"/>
              <a:ea typeface="Helvetica Neue"/>
              <a:cs typeface="Helvetica Neue"/>
              <a:sym typeface="Helvetica Neue"/>
            </a:endParaRPr>
          </a:p>
        </p:txBody>
      </p:sp>
      <p:sp>
        <p:nvSpPr>
          <p:cNvPr id="3141" name="Google Shape;3141;p327"/>
          <p:cNvSpPr/>
          <p:nvPr/>
        </p:nvSpPr>
        <p:spPr>
          <a:xfrm rot="-5400000">
            <a:off x="6795977" y="597508"/>
            <a:ext cx="19200" cy="1054000"/>
          </a:xfrm>
          <a:prstGeom prst="rect">
            <a:avLst/>
          </a:prstGeom>
          <a:gradFill>
            <a:gsLst>
              <a:gs pos="0">
                <a:srgbClr val="0EFF51"/>
              </a:gs>
              <a:gs pos="100000">
                <a:srgbClr val="0EFF51">
                  <a:alpha val="0"/>
                </a:srgbClr>
              </a:gs>
            </a:gsLst>
            <a:lin ang="2698631" scaled="0"/>
          </a:gradFill>
          <a:ln>
            <a:noFill/>
          </a:ln>
        </p:spPr>
        <p:txBody>
          <a:bodyPr spcFirstLastPara="1" wrap="square" lIns="121900" tIns="121900" rIns="121900" bIns="121900" anchor="ctr" anchorCtr="0">
            <a:noAutofit/>
          </a:bodyPr>
          <a:lstStyle/>
          <a:p>
            <a:endParaRPr sz="2400"/>
          </a:p>
        </p:txBody>
      </p:sp>
      <p:grpSp>
        <p:nvGrpSpPr>
          <p:cNvPr id="3142" name="Google Shape;3142;p327"/>
          <p:cNvGrpSpPr/>
          <p:nvPr/>
        </p:nvGrpSpPr>
        <p:grpSpPr>
          <a:xfrm>
            <a:off x="7306831" y="997367"/>
            <a:ext cx="1080400" cy="246400"/>
            <a:chOff x="7149460" y="4360604"/>
            <a:chExt cx="810300" cy="184800"/>
          </a:xfrm>
        </p:grpSpPr>
        <p:sp>
          <p:nvSpPr>
            <p:cNvPr id="3143" name="Google Shape;3143;p327"/>
            <p:cNvSpPr/>
            <p:nvPr/>
          </p:nvSpPr>
          <p:spPr>
            <a:xfrm>
              <a:off x="7149460" y="4360604"/>
              <a:ext cx="810300" cy="184800"/>
            </a:xfrm>
            <a:prstGeom prst="roundRect">
              <a:avLst>
                <a:gd name="adj" fmla="val 50000"/>
              </a:avLst>
            </a:prstGeom>
            <a:gradFill>
              <a:gsLst>
                <a:gs pos="0">
                  <a:srgbClr val="0EFF51"/>
                </a:gs>
                <a:gs pos="100000">
                  <a:srgbClr val="0E4FE1"/>
                </a:gs>
              </a:gsLst>
              <a:lin ang="2698631" scaled="0"/>
            </a:gradFill>
            <a:ln>
              <a:noFill/>
            </a:ln>
          </p:spPr>
          <p:txBody>
            <a:bodyPr spcFirstLastPara="1" wrap="square" lIns="0" tIns="0" rIns="0" bIns="0" anchor="ctr" anchorCtr="0">
              <a:noAutofit/>
            </a:bodyPr>
            <a:lstStyle/>
            <a:p>
              <a:endParaRPr sz="1200">
                <a:solidFill>
                  <a:srgbClr val="FFFFFF"/>
                </a:solidFill>
                <a:latin typeface="Helvetica Neue"/>
                <a:ea typeface="Helvetica Neue"/>
                <a:cs typeface="Helvetica Neue"/>
                <a:sym typeface="Helvetica Neue"/>
              </a:endParaRPr>
            </a:p>
          </p:txBody>
        </p:sp>
        <p:sp>
          <p:nvSpPr>
            <p:cNvPr id="3144" name="Google Shape;3144;p327"/>
            <p:cNvSpPr/>
            <p:nvPr/>
          </p:nvSpPr>
          <p:spPr>
            <a:xfrm>
              <a:off x="7160560" y="4370354"/>
              <a:ext cx="790500" cy="165300"/>
            </a:xfrm>
            <a:prstGeom prst="roundRect">
              <a:avLst>
                <a:gd name="adj" fmla="val 50000"/>
              </a:avLst>
            </a:prstGeom>
            <a:solidFill>
              <a:srgbClr val="030212"/>
            </a:solidFill>
            <a:ln>
              <a:noFill/>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Copilot</a:t>
              </a:r>
              <a:endParaRPr sz="1200">
                <a:solidFill>
                  <a:srgbClr val="FFFFFF"/>
                </a:solidFill>
                <a:latin typeface="Helvetica Neue"/>
                <a:ea typeface="Helvetica Neue"/>
                <a:cs typeface="Helvetica Neue"/>
                <a:sym typeface="Helvetica Neue"/>
              </a:endParaRPr>
            </a:p>
          </p:txBody>
        </p:sp>
      </p:grpSp>
      <p:pic>
        <p:nvPicPr>
          <p:cNvPr id="3145" name="Google Shape;3145;p327"/>
          <p:cNvPicPr preferRelativeResize="0"/>
          <p:nvPr/>
        </p:nvPicPr>
        <p:blipFill rotWithShape="1">
          <a:blip r:embed="rId7">
            <a:alphaModFix/>
          </a:blip>
          <a:srcRect/>
          <a:stretch/>
        </p:blipFill>
        <p:spPr>
          <a:xfrm>
            <a:off x="4087167" y="406399"/>
            <a:ext cx="2444552" cy="6451603"/>
          </a:xfrm>
          <a:prstGeom prst="rect">
            <a:avLst/>
          </a:prstGeom>
          <a:noFill/>
          <a:ln>
            <a:noFill/>
          </a:ln>
        </p:spPr>
      </p:pic>
      <p:sp>
        <p:nvSpPr>
          <p:cNvPr id="3146" name="Google Shape;3146;p327"/>
          <p:cNvSpPr/>
          <p:nvPr/>
        </p:nvSpPr>
        <p:spPr>
          <a:xfrm>
            <a:off x="10583367" y="4353033"/>
            <a:ext cx="1241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Code scanning</a:t>
            </a:r>
            <a:endParaRPr sz="1200">
              <a:solidFill>
                <a:srgbClr val="FFFFFF"/>
              </a:solidFill>
              <a:latin typeface="Helvetica Neue"/>
              <a:ea typeface="Helvetica Neue"/>
              <a:cs typeface="Helvetica Neue"/>
              <a:sym typeface="Helvetica Neue"/>
            </a:endParaRPr>
          </a:p>
        </p:txBody>
      </p:sp>
      <p:sp>
        <p:nvSpPr>
          <p:cNvPr id="3147" name="Google Shape;3147;p327"/>
          <p:cNvSpPr/>
          <p:nvPr/>
        </p:nvSpPr>
        <p:spPr>
          <a:xfrm>
            <a:off x="10005159" y="3511617"/>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algn="ctr"/>
            <a:r>
              <a:rPr lang="en" sz="1200">
                <a:solidFill>
                  <a:srgbClr val="FFFFFF"/>
                </a:solidFill>
                <a:latin typeface="Helvetica Neue"/>
                <a:ea typeface="Helvetica Neue"/>
                <a:cs typeface="Helvetica Neue"/>
                <a:sym typeface="Helvetica Neue"/>
              </a:rPr>
              <a:t>Mobile</a:t>
            </a:r>
            <a:endParaRPr sz="1200">
              <a:solidFill>
                <a:srgbClr val="FFFFFF"/>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8223-BE04-E981-1625-0941290B195F}"/>
              </a:ext>
            </a:extLst>
          </p:cNvPr>
          <p:cNvSpPr>
            <a:spLocks noGrp="1"/>
          </p:cNvSpPr>
          <p:nvPr>
            <p:ph type="title"/>
          </p:nvPr>
        </p:nvSpPr>
        <p:spPr/>
        <p:txBody>
          <a:bodyPr/>
          <a:lstStyle/>
          <a:p>
            <a:r>
              <a:rPr lang="en-US"/>
              <a:t>Examples</a:t>
            </a:r>
          </a:p>
        </p:txBody>
      </p:sp>
      <p:sp>
        <p:nvSpPr>
          <p:cNvPr id="3" name="Text Placeholder 2">
            <a:extLst>
              <a:ext uri="{FF2B5EF4-FFF2-40B4-BE49-F238E27FC236}">
                <a16:creationId xmlns:a16="http://schemas.microsoft.com/office/drawing/2014/main" id="{3E78F785-5EB2-F855-AAC4-C351C8B31A30}"/>
              </a:ext>
            </a:extLst>
          </p:cNvPr>
          <p:cNvSpPr>
            <a:spLocks noGrp="1"/>
          </p:cNvSpPr>
          <p:nvPr>
            <p:ph type="body" sz="quarter" idx="10"/>
          </p:nvPr>
        </p:nvSpPr>
        <p:spPr>
          <a:xfrm>
            <a:off x="586390" y="1434369"/>
            <a:ext cx="11018520" cy="1982081"/>
          </a:xfrm>
        </p:spPr>
        <p:txBody>
          <a:bodyPr/>
          <a:lstStyle/>
          <a:p>
            <a:pPr marL="457200" indent="-457200">
              <a:buFont typeface="Arial" panose="020B0604020202020204" pitchFamily="34" charset="0"/>
              <a:buChar char="•"/>
            </a:pPr>
            <a:r>
              <a:rPr lang="en-US"/>
              <a:t>Teams As Code</a:t>
            </a:r>
          </a:p>
          <a:p>
            <a:pPr marL="457200" indent="-457200">
              <a:buFont typeface="Arial" panose="020B0604020202020204" pitchFamily="34" charset="0"/>
              <a:buChar char="•"/>
            </a:pPr>
            <a:r>
              <a:rPr lang="en-US"/>
              <a:t>Issue Ops</a:t>
            </a:r>
          </a:p>
          <a:p>
            <a:pPr marL="457200" indent="-457200">
              <a:buFont typeface="Arial" panose="020B0604020202020204" pitchFamily="34" charset="0"/>
              <a:buChar char="•"/>
            </a:pPr>
            <a:r>
              <a:rPr lang="en-US"/>
              <a:t>Chat Ops</a:t>
            </a:r>
          </a:p>
          <a:p>
            <a:pPr marL="457200" indent="-457200">
              <a:buFont typeface="Arial" panose="020B0604020202020204" pitchFamily="34" charset="0"/>
              <a:buChar char="•"/>
            </a:pPr>
            <a:endParaRPr lang="en-US"/>
          </a:p>
        </p:txBody>
      </p:sp>
    </p:spTree>
    <p:extLst>
      <p:ext uri="{BB962C8B-B14F-4D97-AF65-F5344CB8AC3E}">
        <p14:creationId xmlns:p14="http://schemas.microsoft.com/office/powerpoint/2010/main" val="38197962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94CAB6-E1B1-04C0-6BD6-F2F9C6EA9285}"/>
              </a:ext>
            </a:extLst>
          </p:cNvPr>
          <p:cNvSpPr>
            <a:spLocks noGrp="1"/>
          </p:cNvSpPr>
          <p:nvPr>
            <p:ph type="title"/>
          </p:nvPr>
        </p:nvSpPr>
        <p:spPr>
          <a:xfrm>
            <a:off x="588263" y="457200"/>
            <a:ext cx="11018520" cy="553998"/>
          </a:xfrm>
        </p:spPr>
        <p:txBody>
          <a:bodyPr/>
          <a:lstStyle/>
          <a:p>
            <a:r>
              <a:rPr lang="en-US"/>
              <a:t>Teams As Code</a:t>
            </a:r>
          </a:p>
        </p:txBody>
      </p:sp>
      <p:pic>
        <p:nvPicPr>
          <p:cNvPr id="2" name="Picture 2" descr="Committers I &#10;CODEOWNERS approve &#10;O &#10;Secrets &#10;o &#10;Data store &#10;for custom &#10;Translate team &#10;definition to. . &#10;MS Teams &#10;Channels &#10;GitHub Teams &#10;Azure Dev &#10;Center Projects &#10;Targeted &#10;AD Groups &#10;PR from template &#10;Merge into main &#10;Teams as code &#10;repository as &#10;&quot;source of truth&quot; &#10;Automated &#10;PR checks ">
            <a:extLst>
              <a:ext uri="{FF2B5EF4-FFF2-40B4-BE49-F238E27FC236}">
                <a16:creationId xmlns:a16="http://schemas.microsoft.com/office/drawing/2014/main" id="{78C808B1-35C8-3FB5-BC77-987326EB67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1456" y="1435100"/>
            <a:ext cx="9924326"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161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81DC-CB76-5B80-C82A-55455FCF8918}"/>
              </a:ext>
            </a:extLst>
          </p:cNvPr>
          <p:cNvPicPr>
            <a:picLocks noChangeAspect="1"/>
          </p:cNvPicPr>
          <p:nvPr/>
        </p:nvPicPr>
        <p:blipFill>
          <a:blip r:embed="rId2"/>
          <a:stretch>
            <a:fillRect/>
          </a:stretch>
        </p:blipFill>
        <p:spPr>
          <a:xfrm>
            <a:off x="1913826" y="773165"/>
            <a:ext cx="8364348" cy="5747747"/>
          </a:xfrm>
          <a:prstGeom prst="rect">
            <a:avLst/>
          </a:prstGeom>
        </p:spPr>
      </p:pic>
      <p:sp>
        <p:nvSpPr>
          <p:cNvPr id="8" name="Title 1">
            <a:extLst>
              <a:ext uri="{FF2B5EF4-FFF2-40B4-BE49-F238E27FC236}">
                <a16:creationId xmlns:a16="http://schemas.microsoft.com/office/drawing/2014/main" id="{B455B57D-DADE-E0D8-0054-8AE6AF2EB676}"/>
              </a:ext>
            </a:extLst>
          </p:cNvPr>
          <p:cNvSpPr>
            <a:spLocks noGrp="1"/>
          </p:cNvSpPr>
          <p:nvPr>
            <p:ph type="title"/>
          </p:nvPr>
        </p:nvSpPr>
        <p:spPr>
          <a:xfrm>
            <a:off x="758744" y="232474"/>
            <a:ext cx="11018520" cy="482761"/>
          </a:xfrm>
        </p:spPr>
        <p:txBody>
          <a:bodyPr/>
          <a:lstStyle/>
          <a:p>
            <a:r>
              <a:rPr lang="en-US" err="1"/>
              <a:t>ChatOps</a:t>
            </a:r>
            <a:endParaRPr lang="en-US"/>
          </a:p>
        </p:txBody>
      </p:sp>
    </p:spTree>
    <p:extLst>
      <p:ext uri="{BB962C8B-B14F-4D97-AF65-F5344CB8AC3E}">
        <p14:creationId xmlns:p14="http://schemas.microsoft.com/office/powerpoint/2010/main" val="25436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34047-E3FD-B2E3-A1BF-E6E05F1BE0B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821E8B-995B-07FC-055F-17C00C02B8E8}"/>
              </a:ext>
            </a:extLst>
          </p:cNvPr>
          <p:cNvSpPr>
            <a:spLocks noGrp="1"/>
          </p:cNvSpPr>
          <p:nvPr>
            <p:ph type="title"/>
          </p:nvPr>
        </p:nvSpPr>
        <p:spPr>
          <a:xfrm>
            <a:off x="758744" y="232474"/>
            <a:ext cx="11018520" cy="482761"/>
          </a:xfrm>
        </p:spPr>
        <p:txBody>
          <a:bodyPr/>
          <a:lstStyle/>
          <a:p>
            <a:r>
              <a:rPr lang="en-US" err="1"/>
              <a:t>IssueOps</a:t>
            </a:r>
            <a:endParaRPr lang="en-US"/>
          </a:p>
        </p:txBody>
      </p:sp>
      <p:pic>
        <p:nvPicPr>
          <p:cNvPr id="5" name="Picture 4">
            <a:extLst>
              <a:ext uri="{FF2B5EF4-FFF2-40B4-BE49-F238E27FC236}">
                <a16:creationId xmlns:a16="http://schemas.microsoft.com/office/drawing/2014/main" id="{03BAFAE0-DA44-A3C9-4F2A-59F4541872E5}"/>
              </a:ext>
            </a:extLst>
          </p:cNvPr>
          <p:cNvPicPr>
            <a:picLocks noChangeAspect="1"/>
          </p:cNvPicPr>
          <p:nvPr/>
        </p:nvPicPr>
        <p:blipFill>
          <a:blip r:embed="rId2"/>
          <a:stretch>
            <a:fillRect/>
          </a:stretch>
        </p:blipFill>
        <p:spPr>
          <a:xfrm>
            <a:off x="3458589" y="836908"/>
            <a:ext cx="4391065" cy="5184183"/>
          </a:xfrm>
          <a:prstGeom prst="rect">
            <a:avLst/>
          </a:prstGeom>
        </p:spPr>
      </p:pic>
    </p:spTree>
    <p:extLst>
      <p:ext uri="{BB962C8B-B14F-4D97-AF65-F5344CB8AC3E}">
        <p14:creationId xmlns:p14="http://schemas.microsoft.com/office/powerpoint/2010/main" val="1644873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BEDCA1C4-169E-4270-9CE2-0DCA37FDFE81}"/>
              </a:ext>
              <a:ext uri="{C183D7F6-B498-43B3-948B-1728B52AA6E4}">
                <adec:decorative xmlns:adec="http://schemas.microsoft.com/office/drawing/2017/decorative" val="1"/>
              </a:ext>
            </a:extLst>
          </p:cNvPr>
          <p:cNvSpPr/>
          <p:nvPr/>
        </p:nvSpPr>
        <p:spPr bwMode="auto">
          <a:xfrm>
            <a:off x="584187" y="1330961"/>
            <a:ext cx="11080230" cy="3423920"/>
          </a:xfrm>
          <a:prstGeom prst="roundRect">
            <a:avLst>
              <a:gd name="adj" fmla="val 6391"/>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 name="Title 23">
            <a:extLst>
              <a:ext uri="{FF2B5EF4-FFF2-40B4-BE49-F238E27FC236}">
                <a16:creationId xmlns:a16="http://schemas.microsoft.com/office/drawing/2014/main" id="{50733D25-3CE4-3C4C-07C8-8CC586F79122}"/>
              </a:ext>
            </a:extLst>
          </p:cNvPr>
          <p:cNvSpPr txBox="1">
            <a:spLocks noGrp="1"/>
          </p:cNvSpPr>
          <p:nvPr>
            <p:ph type="title" idx="4294967295"/>
          </p:nvPr>
        </p:nvSpPr>
        <p:spPr>
          <a:xfrm>
            <a:off x="588263" y="457622"/>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Just starting projects is challenging</a:t>
            </a:r>
          </a:p>
        </p:txBody>
      </p:sp>
      <p:grpSp>
        <p:nvGrpSpPr>
          <p:cNvPr id="12" name="Group 11">
            <a:extLst>
              <a:ext uri="{FF2B5EF4-FFF2-40B4-BE49-F238E27FC236}">
                <a16:creationId xmlns:a16="http://schemas.microsoft.com/office/drawing/2014/main" id="{5E0D3812-3F30-4CA0-8FB5-A4DF98192EB9}"/>
              </a:ext>
              <a:ext uri="{C183D7F6-B498-43B3-948B-1728B52AA6E4}">
                <adec:decorative xmlns:adec="http://schemas.microsoft.com/office/drawing/2017/decorative" val="1"/>
              </a:ext>
            </a:extLst>
          </p:cNvPr>
          <p:cNvGrpSpPr/>
          <p:nvPr/>
        </p:nvGrpSpPr>
        <p:grpSpPr>
          <a:xfrm>
            <a:off x="6408583" y="4935464"/>
            <a:ext cx="490707" cy="486859"/>
            <a:chOff x="5628767" y="5141065"/>
            <a:chExt cx="500547" cy="496622"/>
          </a:xfrm>
        </p:grpSpPr>
        <p:sp>
          <p:nvSpPr>
            <p:cNvPr id="13" name="TextBox 12">
              <a:extLst>
                <a:ext uri="{FF2B5EF4-FFF2-40B4-BE49-F238E27FC236}">
                  <a16:creationId xmlns:a16="http://schemas.microsoft.com/office/drawing/2014/main" id="{DA8B2DC5-6A04-4B11-A0A3-FEB0868F7E0B}"/>
                </a:ext>
              </a:extLst>
            </p:cNvPr>
            <p:cNvSpPr txBox="1"/>
            <p:nvPr/>
          </p:nvSpPr>
          <p:spPr>
            <a:xfrm>
              <a:off x="5628767" y="5329910"/>
              <a:ext cx="228590" cy="307777"/>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a:t>
              </a:r>
            </a:p>
          </p:txBody>
        </p:sp>
        <p:sp>
          <p:nvSpPr>
            <p:cNvPr id="14" name="TextBox 13">
              <a:extLst>
                <a:ext uri="{FF2B5EF4-FFF2-40B4-BE49-F238E27FC236}">
                  <a16:creationId xmlns:a16="http://schemas.microsoft.com/office/drawing/2014/main" id="{456930A3-72E2-40C9-97AC-682A2F843B43}"/>
                </a:ext>
              </a:extLst>
            </p:cNvPr>
            <p:cNvSpPr txBox="1"/>
            <p:nvPr/>
          </p:nvSpPr>
          <p:spPr>
            <a:xfrm>
              <a:off x="5743062" y="5141065"/>
              <a:ext cx="228590" cy="307777"/>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a:t>
              </a:r>
            </a:p>
          </p:txBody>
        </p:sp>
        <p:sp>
          <p:nvSpPr>
            <p:cNvPr id="15" name="TextBox 14">
              <a:extLst>
                <a:ext uri="{FF2B5EF4-FFF2-40B4-BE49-F238E27FC236}">
                  <a16:creationId xmlns:a16="http://schemas.microsoft.com/office/drawing/2014/main" id="{4E2B9B5F-FF5D-4A7F-98FD-AE6A3B93BBF7}"/>
                </a:ext>
              </a:extLst>
            </p:cNvPr>
            <p:cNvSpPr txBox="1"/>
            <p:nvPr/>
          </p:nvSpPr>
          <p:spPr>
            <a:xfrm>
              <a:off x="5900724" y="5291540"/>
              <a:ext cx="228590" cy="307777"/>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a:t>
              </a:r>
            </a:p>
          </p:txBody>
        </p:sp>
      </p:grpSp>
      <p:grpSp>
        <p:nvGrpSpPr>
          <p:cNvPr id="17" name="Group 16">
            <a:extLst>
              <a:ext uri="{FF2B5EF4-FFF2-40B4-BE49-F238E27FC236}">
                <a16:creationId xmlns:a16="http://schemas.microsoft.com/office/drawing/2014/main" id="{AD79A10B-70F8-4BBC-9C14-90BD57B1A8D6}"/>
              </a:ext>
              <a:ext uri="{C183D7F6-B498-43B3-948B-1728B52AA6E4}">
                <adec:decorative xmlns:adec="http://schemas.microsoft.com/office/drawing/2017/decorative" val="1"/>
              </a:ext>
            </a:extLst>
          </p:cNvPr>
          <p:cNvGrpSpPr/>
          <p:nvPr/>
        </p:nvGrpSpPr>
        <p:grpSpPr>
          <a:xfrm>
            <a:off x="5704084" y="5227330"/>
            <a:ext cx="828032" cy="1073947"/>
            <a:chOff x="5727073" y="5150178"/>
            <a:chExt cx="844636" cy="1095482"/>
          </a:xfrm>
        </p:grpSpPr>
        <p:grpSp>
          <p:nvGrpSpPr>
            <p:cNvPr id="18" name="Graphic 10" descr="User with solid fill">
              <a:extLst>
                <a:ext uri="{FF2B5EF4-FFF2-40B4-BE49-F238E27FC236}">
                  <a16:creationId xmlns:a16="http://schemas.microsoft.com/office/drawing/2014/main" id="{6D37D57B-9CD2-4483-A3DC-816697921F7B}"/>
                </a:ext>
              </a:extLst>
            </p:cNvPr>
            <p:cNvGrpSpPr/>
            <p:nvPr/>
          </p:nvGrpSpPr>
          <p:grpSpPr>
            <a:xfrm>
              <a:off x="5727073" y="5150178"/>
              <a:ext cx="844636" cy="897426"/>
              <a:chOff x="5574124" y="5065617"/>
              <a:chExt cx="932740" cy="991035"/>
            </a:xfrm>
            <a:solidFill>
              <a:schemeClr val="accent2"/>
            </a:solidFill>
          </p:grpSpPr>
          <p:sp>
            <p:nvSpPr>
              <p:cNvPr id="20" name="Freeform: Shape 19">
                <a:extLst>
                  <a:ext uri="{FF2B5EF4-FFF2-40B4-BE49-F238E27FC236}">
                    <a16:creationId xmlns:a16="http://schemas.microsoft.com/office/drawing/2014/main" id="{6F2466AB-DB7E-495F-A205-5FB64B21FEAE}"/>
                  </a:ext>
                </a:extLst>
              </p:cNvPr>
              <p:cNvSpPr/>
              <p:nvPr/>
            </p:nvSpPr>
            <p:spPr>
              <a:xfrm>
                <a:off x="5807309" y="5065617"/>
                <a:ext cx="466370" cy="466371"/>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32BAA053-593F-473C-A61F-CAC9E46B5673}"/>
                  </a:ext>
                </a:extLst>
              </p:cNvPr>
              <p:cNvSpPr/>
              <p:nvPr/>
            </p:nvSpPr>
            <p:spPr>
              <a:xfrm>
                <a:off x="5574124" y="5590283"/>
                <a:ext cx="932740" cy="466369"/>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19" name="TextBox 18">
              <a:extLst>
                <a:ext uri="{FF2B5EF4-FFF2-40B4-BE49-F238E27FC236}">
                  <a16:creationId xmlns:a16="http://schemas.microsoft.com/office/drawing/2014/main" id="{F783B1B3-E20C-497F-911C-24E54631D2B6}"/>
                </a:ext>
              </a:extLst>
            </p:cNvPr>
            <p:cNvSpPr txBox="1"/>
            <p:nvPr/>
          </p:nvSpPr>
          <p:spPr>
            <a:xfrm>
              <a:off x="5802605" y="6072989"/>
              <a:ext cx="693574" cy="172671"/>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Dev Lead</a:t>
              </a:r>
            </a:p>
          </p:txBody>
        </p:sp>
      </p:grpSp>
      <p:sp>
        <p:nvSpPr>
          <p:cNvPr id="28" name="Freeform: Shape 27">
            <a:extLst>
              <a:ext uri="{FF2B5EF4-FFF2-40B4-BE49-F238E27FC236}">
                <a16:creationId xmlns:a16="http://schemas.microsoft.com/office/drawing/2014/main" id="{66FCE407-7C74-4D1F-9A4B-11FF686CB50B}"/>
              </a:ext>
              <a:ext uri="{C183D7F6-B498-43B3-948B-1728B52AA6E4}">
                <adec:decorative xmlns:adec="http://schemas.microsoft.com/office/drawing/2017/decorative" val="1"/>
              </a:ext>
            </a:extLst>
          </p:cNvPr>
          <p:cNvSpPr/>
          <p:nvPr/>
        </p:nvSpPr>
        <p:spPr>
          <a:xfrm>
            <a:off x="6595333" y="3582404"/>
            <a:ext cx="723350" cy="689215"/>
          </a:xfrm>
          <a:custGeom>
            <a:avLst/>
            <a:gdLst>
              <a:gd name="connsiteX0" fmla="*/ 737856 w 737855"/>
              <a:gd name="connsiteY0" fmla="*/ 703035 h 703035"/>
              <a:gd name="connsiteX1" fmla="*/ 737856 w 737855"/>
              <a:gd name="connsiteY1" fmla="*/ 182556 h 703035"/>
              <a:gd name="connsiteX2" fmla="*/ 701116 w 737855"/>
              <a:gd name="connsiteY2" fmla="*/ 93768 h 703035"/>
              <a:gd name="connsiteX3" fmla="*/ 642945 w 737855"/>
              <a:gd name="connsiteY3" fmla="*/ 60090 h 703035"/>
              <a:gd name="connsiteX4" fmla="*/ 104096 w 737855"/>
              <a:gd name="connsiteY4" fmla="*/ 57029 h 703035"/>
              <a:gd name="connsiteX5" fmla="*/ 36740 w 737855"/>
              <a:gd name="connsiteY5" fmla="*/ 93768 h 703035"/>
              <a:gd name="connsiteX6" fmla="*/ 0 w 737855"/>
              <a:gd name="connsiteY6" fmla="*/ 182556 h 703035"/>
              <a:gd name="connsiteX7" fmla="*/ 0 w 737855"/>
              <a:gd name="connsiteY7" fmla="*/ 216234 h 703035"/>
              <a:gd name="connsiteX8" fmla="*/ 440876 w 737855"/>
              <a:gd name="connsiteY8" fmla="*/ 412179 h 703035"/>
              <a:gd name="connsiteX9" fmla="*/ 737856 w 737855"/>
              <a:gd name="connsiteY9" fmla="*/ 703035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703035">
                <a:moveTo>
                  <a:pt x="737856" y="703035"/>
                </a:moveTo>
                <a:lnTo>
                  <a:pt x="737856" y="182556"/>
                </a:lnTo>
                <a:cubicBezTo>
                  <a:pt x="737856" y="148878"/>
                  <a:pt x="722547" y="115200"/>
                  <a:pt x="701116" y="93768"/>
                </a:cubicBezTo>
                <a:cubicBezTo>
                  <a:pt x="691931" y="84584"/>
                  <a:pt x="670500" y="72337"/>
                  <a:pt x="642945" y="60090"/>
                </a:cubicBezTo>
                <a:cubicBezTo>
                  <a:pt x="474554" y="-19512"/>
                  <a:pt x="275548" y="-19512"/>
                  <a:pt x="104096" y="57029"/>
                </a:cubicBezTo>
                <a:cubicBezTo>
                  <a:pt x="73479" y="69275"/>
                  <a:pt x="48986" y="84584"/>
                  <a:pt x="36740" y="93768"/>
                </a:cubicBezTo>
                <a:cubicBezTo>
                  <a:pt x="12247" y="115200"/>
                  <a:pt x="0" y="148878"/>
                  <a:pt x="0" y="182556"/>
                </a:cubicBezTo>
                <a:lnTo>
                  <a:pt x="0" y="216234"/>
                </a:lnTo>
                <a:cubicBezTo>
                  <a:pt x="162267" y="259097"/>
                  <a:pt x="312287" y="326453"/>
                  <a:pt x="440876" y="412179"/>
                </a:cubicBezTo>
                <a:cubicBezTo>
                  <a:pt x="569465" y="494843"/>
                  <a:pt x="667438" y="595878"/>
                  <a:pt x="737856" y="703035"/>
                </a:cubicBezTo>
              </a:path>
            </a:pathLst>
          </a:custGeom>
          <a:gradFill>
            <a:gsLst>
              <a:gs pos="0">
                <a:srgbClr val="8DC8E8"/>
              </a:gs>
              <a:gs pos="100000">
                <a:srgbClr val="CD98CF"/>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2C74EE51-3431-4681-9B84-CE9233EB2E27}"/>
              </a:ext>
            </a:extLst>
          </p:cNvPr>
          <p:cNvSpPr txBox="1"/>
          <p:nvPr/>
        </p:nvSpPr>
        <p:spPr>
          <a:xfrm>
            <a:off x="5540557" y="2720936"/>
            <a:ext cx="115508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
                <a:ea typeface="+mn-ea"/>
                <a:cs typeface="+mn-cs"/>
              </a:rPr>
              <a:t>Cloud Ops</a:t>
            </a:r>
          </a:p>
        </p:txBody>
      </p:sp>
      <p:sp>
        <p:nvSpPr>
          <p:cNvPr id="34" name="TextBox 33">
            <a:extLst>
              <a:ext uri="{FF2B5EF4-FFF2-40B4-BE49-F238E27FC236}">
                <a16:creationId xmlns:a16="http://schemas.microsoft.com/office/drawing/2014/main" id="{B39B63F7-E4F6-42BC-B6F2-A491402B02D2}"/>
              </a:ext>
            </a:extLst>
          </p:cNvPr>
          <p:cNvSpPr txBox="1"/>
          <p:nvPr/>
        </p:nvSpPr>
        <p:spPr>
          <a:xfrm>
            <a:off x="4045073" y="3169681"/>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
                <a:ea typeface="+mn-ea"/>
                <a:cs typeface="+mn-cs"/>
              </a:rPr>
              <a:t>Architecture</a:t>
            </a:r>
          </a:p>
        </p:txBody>
      </p:sp>
      <p:sp>
        <p:nvSpPr>
          <p:cNvPr id="37" name="TextBox 36">
            <a:extLst>
              <a:ext uri="{FF2B5EF4-FFF2-40B4-BE49-F238E27FC236}">
                <a16:creationId xmlns:a16="http://schemas.microsoft.com/office/drawing/2014/main" id="{6F8845E2-6580-4568-8334-57A017DD4EA4}"/>
              </a:ext>
            </a:extLst>
          </p:cNvPr>
          <p:cNvSpPr txBox="1"/>
          <p:nvPr/>
        </p:nvSpPr>
        <p:spPr>
          <a:xfrm>
            <a:off x="7120318" y="3291680"/>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
                <a:ea typeface="+mn-ea"/>
                <a:cs typeface="+mn-cs"/>
              </a:rPr>
              <a:t>DevOps</a:t>
            </a:r>
          </a:p>
        </p:txBody>
      </p:sp>
      <p:sp>
        <p:nvSpPr>
          <p:cNvPr id="46" name="TextBox 45">
            <a:extLst>
              <a:ext uri="{FF2B5EF4-FFF2-40B4-BE49-F238E27FC236}">
                <a16:creationId xmlns:a16="http://schemas.microsoft.com/office/drawing/2014/main" id="{8CDC08A7-72BB-45EC-8443-EF62C7AE19DD}"/>
              </a:ext>
            </a:extLst>
          </p:cNvPr>
          <p:cNvSpPr txBox="1"/>
          <p:nvPr/>
        </p:nvSpPr>
        <p:spPr>
          <a:xfrm>
            <a:off x="3078790" y="4241443"/>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
                <a:ea typeface="+mn-ea"/>
                <a:cs typeface="+mn-cs"/>
              </a:rPr>
              <a:t>Security</a:t>
            </a:r>
          </a:p>
        </p:txBody>
      </p:sp>
      <p:sp>
        <p:nvSpPr>
          <p:cNvPr id="47" name="TextBox 46">
            <a:extLst>
              <a:ext uri="{FF2B5EF4-FFF2-40B4-BE49-F238E27FC236}">
                <a16:creationId xmlns:a16="http://schemas.microsoft.com/office/drawing/2014/main" id="{02915299-5D36-4959-AA71-EF5F87B73D0D}"/>
              </a:ext>
            </a:extLst>
          </p:cNvPr>
          <p:cNvSpPr txBox="1"/>
          <p:nvPr/>
        </p:nvSpPr>
        <p:spPr>
          <a:xfrm>
            <a:off x="8277818" y="4261186"/>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
                <a:ea typeface="+mn-ea"/>
                <a:cs typeface="+mn-cs"/>
              </a:rPr>
              <a:t>Other roles</a:t>
            </a:r>
          </a:p>
        </p:txBody>
      </p:sp>
      <p:pic>
        <p:nvPicPr>
          <p:cNvPr id="81" name="Graphic 80">
            <a:extLst>
              <a:ext uri="{FF2B5EF4-FFF2-40B4-BE49-F238E27FC236}">
                <a16:creationId xmlns:a16="http://schemas.microsoft.com/office/drawing/2014/main" id="{94B4333B-5394-4A68-91C2-63130C26F79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3221180"/>
            <a:ext cx="2343496" cy="1059873"/>
          </a:xfrm>
          <a:prstGeom prst="rect">
            <a:avLst/>
          </a:prstGeom>
          <a:effectLst>
            <a:outerShdw blurRad="63500" dist="63500" dir="2700000" algn="ctr" rotWithShape="0">
              <a:srgbClr val="000000">
                <a:alpha val="50000"/>
              </a:srgbClr>
            </a:outerShdw>
          </a:effectLst>
        </p:spPr>
      </p:pic>
      <p:pic>
        <p:nvPicPr>
          <p:cNvPr id="83" name="Graphic 82">
            <a:extLst>
              <a:ext uri="{FF2B5EF4-FFF2-40B4-BE49-F238E27FC236}">
                <a16:creationId xmlns:a16="http://schemas.microsoft.com/office/drawing/2014/main" id="{CA7B48A9-AC3C-4130-B2E4-8B070BF6026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5047" y="1512472"/>
            <a:ext cx="3030274" cy="1383128"/>
          </a:xfrm>
          <a:prstGeom prst="rect">
            <a:avLst/>
          </a:prstGeom>
          <a:effectLst>
            <a:outerShdw blurRad="63500" dist="63500" dir="2700000" algn="ctr" rotWithShape="0">
              <a:srgbClr val="000000">
                <a:alpha val="50000"/>
              </a:srgbClr>
            </a:outerShdw>
          </a:effectLst>
        </p:spPr>
      </p:pic>
      <p:pic>
        <p:nvPicPr>
          <p:cNvPr id="85" name="Graphic 84">
            <a:extLst>
              <a:ext uri="{FF2B5EF4-FFF2-40B4-BE49-F238E27FC236}">
                <a16:creationId xmlns:a16="http://schemas.microsoft.com/office/drawing/2014/main" id="{B24C167C-8E7C-42F2-BA05-4827A300BAC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5903" y="1620984"/>
            <a:ext cx="2685678" cy="1579416"/>
          </a:xfrm>
          <a:prstGeom prst="rect">
            <a:avLst/>
          </a:prstGeom>
          <a:effectLst>
            <a:outerShdw blurRad="63500" dist="63500" dir="2700000" algn="ctr" rotWithShape="0">
              <a:srgbClr val="000000">
                <a:alpha val="50000"/>
              </a:srgbClr>
            </a:outerShdw>
          </a:effectLst>
        </p:spPr>
      </p:pic>
      <p:pic>
        <p:nvPicPr>
          <p:cNvPr id="87" name="Graphic 86">
            <a:extLst>
              <a:ext uri="{FF2B5EF4-FFF2-40B4-BE49-F238E27FC236}">
                <a16:creationId xmlns:a16="http://schemas.microsoft.com/office/drawing/2014/main" id="{E1F4D695-FD82-4884-8EE6-3CA92BB7A1A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4073" y="2878282"/>
            <a:ext cx="3311236" cy="1144146"/>
          </a:xfrm>
          <a:prstGeom prst="rect">
            <a:avLst/>
          </a:prstGeom>
          <a:effectLst>
            <a:outerShdw blurRad="63500" dist="63500" dir="2700000" algn="ctr" rotWithShape="0">
              <a:srgbClr val="000000">
                <a:alpha val="50000"/>
              </a:srgbClr>
            </a:outerShdw>
          </a:effectLst>
        </p:spPr>
      </p:pic>
      <p:pic>
        <p:nvPicPr>
          <p:cNvPr id="89" name="Graphic 88">
            <a:extLst>
              <a:ext uri="{FF2B5EF4-FFF2-40B4-BE49-F238E27FC236}">
                <a16:creationId xmlns:a16="http://schemas.microsoft.com/office/drawing/2014/main" id="{51CB6DE3-EA1A-440B-B480-2E0C0C437E35}"/>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7325" y="5029200"/>
            <a:ext cx="4691276" cy="1239838"/>
          </a:xfrm>
          <a:prstGeom prst="rect">
            <a:avLst/>
          </a:prstGeom>
          <a:effectLst>
            <a:outerShdw blurRad="63500" dist="63500" dir="2700000" algn="ctr" rotWithShape="0">
              <a:srgbClr val="000000">
                <a:alpha val="50000"/>
              </a:srgbClr>
            </a:outerShdw>
          </a:effectLst>
        </p:spPr>
      </p:pic>
      <p:sp>
        <p:nvSpPr>
          <p:cNvPr id="91" name="TextBox 90">
            <a:extLst>
              <a:ext uri="{FF2B5EF4-FFF2-40B4-BE49-F238E27FC236}">
                <a16:creationId xmlns:a16="http://schemas.microsoft.com/office/drawing/2014/main" id="{9C1836A9-1712-4D5A-91EE-31256DF129D1}"/>
              </a:ext>
            </a:extLst>
          </p:cNvPr>
          <p:cNvSpPr txBox="1"/>
          <p:nvPr/>
        </p:nvSpPr>
        <p:spPr>
          <a:xfrm>
            <a:off x="2880360" y="1811020"/>
            <a:ext cx="2509520" cy="830997"/>
          </a:xfrm>
          <a:prstGeom prst="rect">
            <a:avLst/>
          </a:prstGeom>
          <a:noFill/>
        </p:spPr>
        <p:txBody>
          <a:bodyPr wrap="square">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Read this document on our common app foundations and shared app services. BTW – We’re introducing more in a few weeks.</a:t>
            </a:r>
          </a:p>
        </p:txBody>
      </p:sp>
      <p:sp>
        <p:nvSpPr>
          <p:cNvPr id="92" name="TextBox 91">
            <a:extLst>
              <a:ext uri="{FF2B5EF4-FFF2-40B4-BE49-F238E27FC236}">
                <a16:creationId xmlns:a16="http://schemas.microsoft.com/office/drawing/2014/main" id="{94ED84CE-4661-4AB5-9B3A-B99658FFE836}"/>
              </a:ext>
            </a:extLst>
          </p:cNvPr>
          <p:cNvSpPr txBox="1"/>
          <p:nvPr/>
        </p:nvSpPr>
        <p:spPr>
          <a:xfrm>
            <a:off x="963676" y="3363976"/>
            <a:ext cx="2097024" cy="646331"/>
          </a:xfrm>
          <a:prstGeom prst="rect">
            <a:avLst/>
          </a:prstGeom>
          <a:noFill/>
        </p:spPr>
        <p:txBody>
          <a:bodyPr wrap="square">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We have weekly security office hours. We can discuss your needs there.</a:t>
            </a:r>
          </a:p>
        </p:txBody>
      </p:sp>
      <p:sp>
        <p:nvSpPr>
          <p:cNvPr id="93" name="TextBox 92">
            <a:extLst>
              <a:ext uri="{FF2B5EF4-FFF2-40B4-BE49-F238E27FC236}">
                <a16:creationId xmlns:a16="http://schemas.microsoft.com/office/drawing/2014/main" id="{F6F9DD13-3DDA-4E03-8C42-C998F7DF2B41}"/>
              </a:ext>
            </a:extLst>
          </p:cNvPr>
          <p:cNvSpPr txBox="1"/>
          <p:nvPr/>
        </p:nvSpPr>
        <p:spPr>
          <a:xfrm>
            <a:off x="6488176" y="1603756"/>
            <a:ext cx="3016504" cy="1015663"/>
          </a:xfrm>
          <a:prstGeom prst="rect">
            <a:avLst/>
          </a:prstGeom>
          <a:noFill/>
        </p:spPr>
        <p:txBody>
          <a:bodyPr wrap="square">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Cloud operations team has strict requirements for applications. Read this documentation. We’ll need to do an </a:t>
            </a:r>
            <a:b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audit before you can set up your </a:t>
            </a:r>
            <a:b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dev environment.</a:t>
            </a:r>
          </a:p>
        </p:txBody>
      </p:sp>
      <p:sp>
        <p:nvSpPr>
          <p:cNvPr id="94" name="TextBox 93">
            <a:extLst>
              <a:ext uri="{FF2B5EF4-FFF2-40B4-BE49-F238E27FC236}">
                <a16:creationId xmlns:a16="http://schemas.microsoft.com/office/drawing/2014/main" id="{77360E19-F9EF-473E-876E-EE56ADF61A42}"/>
              </a:ext>
            </a:extLst>
          </p:cNvPr>
          <p:cNvSpPr txBox="1"/>
          <p:nvPr/>
        </p:nvSpPr>
        <p:spPr>
          <a:xfrm>
            <a:off x="8474456" y="3031236"/>
            <a:ext cx="2681224" cy="830997"/>
          </a:xfrm>
          <a:prstGeom prst="rect">
            <a:avLst/>
          </a:prstGeom>
          <a:noFill/>
        </p:spPr>
        <p:txBody>
          <a:bodyPr wrap="square">
            <a:sp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Our DevOps team is pretty booked. We can get you setup with a standard pipeline, but we will need to book a meeting to discuss your requirements.</a:t>
            </a:r>
          </a:p>
        </p:txBody>
      </p:sp>
      <p:sp>
        <p:nvSpPr>
          <p:cNvPr id="95" name="TextBox 94">
            <a:extLst>
              <a:ext uri="{FF2B5EF4-FFF2-40B4-BE49-F238E27FC236}">
                <a16:creationId xmlns:a16="http://schemas.microsoft.com/office/drawing/2014/main" id="{64E2A1E6-002F-486C-8749-14AD40252C92}"/>
              </a:ext>
            </a:extLst>
          </p:cNvPr>
          <p:cNvSpPr txBox="1"/>
          <p:nvPr/>
        </p:nvSpPr>
        <p:spPr>
          <a:xfrm>
            <a:off x="7551928" y="5157216"/>
            <a:ext cx="3949192" cy="1015663"/>
          </a:xfrm>
          <a:prstGeom prst="rect">
            <a:avLst/>
          </a:prstGeom>
          <a:noFill/>
        </p:spPr>
        <p:txBody>
          <a:bodyPr wrap="square">
            <a:sp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Uh oh. Our management asked us to start </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by the end of this week. What now? </a:t>
            </a:r>
            <a:b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endPar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How can we keep all this up to date as things change?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I just want to code.</a:t>
            </a:r>
          </a:p>
        </p:txBody>
      </p:sp>
      <p:grpSp>
        <p:nvGrpSpPr>
          <p:cNvPr id="2" name="Group 1">
            <a:extLst>
              <a:ext uri="{FF2B5EF4-FFF2-40B4-BE49-F238E27FC236}">
                <a16:creationId xmlns:a16="http://schemas.microsoft.com/office/drawing/2014/main" id="{05D12C6A-5375-C5F8-5B43-E1F0321B72C1}"/>
              </a:ext>
              <a:ext uri="{C183D7F6-B498-43B3-948B-1728B52AA6E4}">
                <adec:decorative xmlns:adec="http://schemas.microsoft.com/office/drawing/2017/decorative" val="1"/>
              </a:ext>
            </a:extLst>
          </p:cNvPr>
          <p:cNvGrpSpPr/>
          <p:nvPr/>
        </p:nvGrpSpPr>
        <p:grpSpPr>
          <a:xfrm>
            <a:off x="3926929" y="2980993"/>
            <a:ext cx="4400637" cy="1658575"/>
            <a:chOff x="3926929" y="2980993"/>
            <a:chExt cx="4400637" cy="1658575"/>
          </a:xfrm>
        </p:grpSpPr>
        <p:sp>
          <p:nvSpPr>
            <p:cNvPr id="22" name="Freeform: Shape 21">
              <a:extLst>
                <a:ext uri="{FF2B5EF4-FFF2-40B4-BE49-F238E27FC236}">
                  <a16:creationId xmlns:a16="http://schemas.microsoft.com/office/drawing/2014/main" id="{15137E83-B5BD-4F3A-BECD-611EBD8FF458}"/>
                </a:ext>
              </a:extLst>
            </p:cNvPr>
            <p:cNvSpPr/>
            <p:nvPr/>
          </p:nvSpPr>
          <p:spPr>
            <a:xfrm>
              <a:off x="5907999" y="2980993"/>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7973"/>
                    <a:pt x="428630" y="214315"/>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3" name="Freeform: Shape 22">
              <a:extLst>
                <a:ext uri="{FF2B5EF4-FFF2-40B4-BE49-F238E27FC236}">
                  <a16:creationId xmlns:a16="http://schemas.microsoft.com/office/drawing/2014/main" id="{D8D18EC6-1A45-4C18-8585-718D6D5D7C88}"/>
                </a:ext>
              </a:extLst>
            </p:cNvPr>
            <p:cNvSpPr/>
            <p:nvPr/>
          </p:nvSpPr>
          <p:spPr>
            <a:xfrm>
              <a:off x="6748406" y="3101052"/>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4" name="Freeform: Shape 23">
              <a:extLst>
                <a:ext uri="{FF2B5EF4-FFF2-40B4-BE49-F238E27FC236}">
                  <a16:creationId xmlns:a16="http://schemas.microsoft.com/office/drawing/2014/main" id="{CFCEE403-AC6D-44A7-8500-112DD00412B7}"/>
                </a:ext>
              </a:extLst>
            </p:cNvPr>
            <p:cNvSpPr/>
            <p:nvPr/>
          </p:nvSpPr>
          <p:spPr>
            <a:xfrm>
              <a:off x="5067591" y="3083846"/>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5" name="Freeform: Shape 24">
              <a:extLst>
                <a:ext uri="{FF2B5EF4-FFF2-40B4-BE49-F238E27FC236}">
                  <a16:creationId xmlns:a16="http://schemas.microsoft.com/office/drawing/2014/main" id="{44D2C2AD-8AC7-45BB-8970-02F384B6CC8E}"/>
                </a:ext>
              </a:extLst>
            </p:cNvPr>
            <p:cNvSpPr/>
            <p:nvPr/>
          </p:nvSpPr>
          <p:spPr>
            <a:xfrm>
              <a:off x="4935527" y="3847184"/>
              <a:ext cx="2365147" cy="792384"/>
            </a:xfrm>
            <a:custGeom>
              <a:avLst/>
              <a:gdLst>
                <a:gd name="connsiteX0" fmla="*/ 0 w 2412573"/>
                <a:gd name="connsiteY0" fmla="*/ 808273 h 808273"/>
                <a:gd name="connsiteX1" fmla="*/ 1206287 w 2412573"/>
                <a:gd name="connsiteY1" fmla="*/ 0 h 808273"/>
                <a:gd name="connsiteX2" fmla="*/ 2412574 w 2412573"/>
                <a:gd name="connsiteY2" fmla="*/ 808273 h 808273"/>
                <a:gd name="connsiteX3" fmla="*/ 0 w 2412573"/>
                <a:gd name="connsiteY3" fmla="*/ 808273 h 808273"/>
              </a:gdLst>
              <a:ahLst/>
              <a:cxnLst>
                <a:cxn ang="0">
                  <a:pos x="connsiteX0" y="connsiteY0"/>
                </a:cxn>
                <a:cxn ang="0">
                  <a:pos x="connsiteX1" y="connsiteY1"/>
                </a:cxn>
                <a:cxn ang="0">
                  <a:pos x="connsiteX2" y="connsiteY2"/>
                </a:cxn>
                <a:cxn ang="0">
                  <a:pos x="connsiteX3" y="connsiteY3"/>
                </a:cxn>
              </a:cxnLst>
              <a:rect l="l" t="t" r="r" b="b"/>
              <a:pathLst>
                <a:path w="2412573" h="808273">
                  <a:moveTo>
                    <a:pt x="0" y="808273"/>
                  </a:moveTo>
                  <a:cubicBezTo>
                    <a:pt x="0" y="361274"/>
                    <a:pt x="538849" y="0"/>
                    <a:pt x="1206287" y="0"/>
                  </a:cubicBezTo>
                  <a:cubicBezTo>
                    <a:pt x="1870663" y="0"/>
                    <a:pt x="2412574" y="361274"/>
                    <a:pt x="2412574" y="808273"/>
                  </a:cubicBezTo>
                  <a:lnTo>
                    <a:pt x="0" y="808273"/>
                  </a:ln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6" name="Freeform: Shape 25">
              <a:extLst>
                <a:ext uri="{FF2B5EF4-FFF2-40B4-BE49-F238E27FC236}">
                  <a16:creationId xmlns:a16="http://schemas.microsoft.com/office/drawing/2014/main" id="{F439BEB6-1475-4DE0-B369-61A27463A245}"/>
                </a:ext>
              </a:extLst>
            </p:cNvPr>
            <p:cNvSpPr/>
            <p:nvPr/>
          </p:nvSpPr>
          <p:spPr>
            <a:xfrm>
              <a:off x="4917518" y="3582404"/>
              <a:ext cx="720349" cy="689215"/>
            </a:xfrm>
            <a:custGeom>
              <a:avLst/>
              <a:gdLst>
                <a:gd name="connsiteX0" fmla="*/ 293918 w 734794"/>
                <a:gd name="connsiteY0" fmla="*/ 412179 h 703035"/>
                <a:gd name="connsiteX1" fmla="*/ 734794 w 734794"/>
                <a:gd name="connsiteY1" fmla="*/ 216234 h 703035"/>
                <a:gd name="connsiteX2" fmla="*/ 734794 w 734794"/>
                <a:gd name="connsiteY2" fmla="*/ 182556 h 703035"/>
                <a:gd name="connsiteX3" fmla="*/ 698054 w 734794"/>
                <a:gd name="connsiteY3" fmla="*/ 93768 h 703035"/>
                <a:gd name="connsiteX4" fmla="*/ 639883 w 734794"/>
                <a:gd name="connsiteY4" fmla="*/ 60090 h 703035"/>
                <a:gd name="connsiteX5" fmla="*/ 101034 w 734794"/>
                <a:gd name="connsiteY5" fmla="*/ 57029 h 703035"/>
                <a:gd name="connsiteX6" fmla="*/ 33678 w 734794"/>
                <a:gd name="connsiteY6" fmla="*/ 93768 h 703035"/>
                <a:gd name="connsiteX7" fmla="*/ 0 w 734794"/>
                <a:gd name="connsiteY7" fmla="*/ 182556 h 703035"/>
                <a:gd name="connsiteX8" fmla="*/ 0 w 734794"/>
                <a:gd name="connsiteY8" fmla="*/ 703035 h 703035"/>
                <a:gd name="connsiteX9" fmla="*/ 293918 w 734794"/>
                <a:gd name="connsiteY9" fmla="*/ 412179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794" h="703035">
                  <a:moveTo>
                    <a:pt x="293918" y="412179"/>
                  </a:moveTo>
                  <a:cubicBezTo>
                    <a:pt x="422507" y="326453"/>
                    <a:pt x="572527" y="259097"/>
                    <a:pt x="734794" y="216234"/>
                  </a:cubicBezTo>
                  <a:lnTo>
                    <a:pt x="734794" y="182556"/>
                  </a:lnTo>
                  <a:cubicBezTo>
                    <a:pt x="734794" y="148878"/>
                    <a:pt x="719486" y="115200"/>
                    <a:pt x="698054" y="93768"/>
                  </a:cubicBezTo>
                  <a:cubicBezTo>
                    <a:pt x="688869" y="84584"/>
                    <a:pt x="667438" y="72337"/>
                    <a:pt x="639883" y="60090"/>
                  </a:cubicBezTo>
                  <a:cubicBezTo>
                    <a:pt x="471493" y="-19512"/>
                    <a:pt x="272486" y="-19512"/>
                    <a:pt x="101034" y="57029"/>
                  </a:cubicBezTo>
                  <a:cubicBezTo>
                    <a:pt x="70418" y="69275"/>
                    <a:pt x="45925" y="84584"/>
                    <a:pt x="33678" y="93768"/>
                  </a:cubicBezTo>
                  <a:cubicBezTo>
                    <a:pt x="15308" y="115200"/>
                    <a:pt x="0" y="148878"/>
                    <a:pt x="0" y="182556"/>
                  </a:cubicBezTo>
                  <a:lnTo>
                    <a:pt x="0" y="703035"/>
                  </a:lnTo>
                  <a:cubicBezTo>
                    <a:pt x="70418" y="595878"/>
                    <a:pt x="168390" y="494843"/>
                    <a:pt x="293918" y="412179"/>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27" name="Freeform: Shape 26">
              <a:extLst>
                <a:ext uri="{FF2B5EF4-FFF2-40B4-BE49-F238E27FC236}">
                  <a16:creationId xmlns:a16="http://schemas.microsoft.com/office/drawing/2014/main" id="{6C0E4531-F682-42A7-9F73-F9093089156F}"/>
                </a:ext>
              </a:extLst>
            </p:cNvPr>
            <p:cNvSpPr/>
            <p:nvPr/>
          </p:nvSpPr>
          <p:spPr>
            <a:xfrm>
              <a:off x="5756426" y="3462346"/>
              <a:ext cx="723350" cy="302027"/>
            </a:xfrm>
            <a:custGeom>
              <a:avLst/>
              <a:gdLst>
                <a:gd name="connsiteX0" fmla="*/ 737856 w 737855"/>
                <a:gd name="connsiteY0" fmla="*/ 308083 h 308083"/>
                <a:gd name="connsiteX1" fmla="*/ 737856 w 737855"/>
                <a:gd name="connsiteY1" fmla="*/ 182556 h 308083"/>
                <a:gd name="connsiteX2" fmla="*/ 701116 w 737855"/>
                <a:gd name="connsiteY2" fmla="*/ 93768 h 308083"/>
                <a:gd name="connsiteX3" fmla="*/ 642945 w 737855"/>
                <a:gd name="connsiteY3" fmla="*/ 60090 h 308083"/>
                <a:gd name="connsiteX4" fmla="*/ 104096 w 737855"/>
                <a:gd name="connsiteY4" fmla="*/ 57029 h 308083"/>
                <a:gd name="connsiteX5" fmla="*/ 36740 w 737855"/>
                <a:gd name="connsiteY5" fmla="*/ 93768 h 308083"/>
                <a:gd name="connsiteX6" fmla="*/ 0 w 737855"/>
                <a:gd name="connsiteY6" fmla="*/ 182556 h 308083"/>
                <a:gd name="connsiteX7" fmla="*/ 0 w 737855"/>
                <a:gd name="connsiteY7" fmla="*/ 308083 h 308083"/>
                <a:gd name="connsiteX8" fmla="*/ 367397 w 737855"/>
                <a:gd name="connsiteY8" fmla="*/ 271344 h 308083"/>
                <a:gd name="connsiteX9" fmla="*/ 737856 w 737855"/>
                <a:gd name="connsiteY9" fmla="*/ 308083 h 3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308083">
                  <a:moveTo>
                    <a:pt x="737856" y="308083"/>
                  </a:moveTo>
                  <a:lnTo>
                    <a:pt x="737856" y="182556"/>
                  </a:lnTo>
                  <a:cubicBezTo>
                    <a:pt x="737856" y="148878"/>
                    <a:pt x="722547" y="115200"/>
                    <a:pt x="701116" y="93768"/>
                  </a:cubicBezTo>
                  <a:cubicBezTo>
                    <a:pt x="691931" y="84584"/>
                    <a:pt x="670499" y="72337"/>
                    <a:pt x="642945" y="60090"/>
                  </a:cubicBezTo>
                  <a:cubicBezTo>
                    <a:pt x="474554" y="-19512"/>
                    <a:pt x="275548" y="-19512"/>
                    <a:pt x="104096" y="57029"/>
                  </a:cubicBezTo>
                  <a:cubicBezTo>
                    <a:pt x="73479" y="69275"/>
                    <a:pt x="48986" y="84584"/>
                    <a:pt x="36740" y="93768"/>
                  </a:cubicBezTo>
                  <a:cubicBezTo>
                    <a:pt x="12246" y="115200"/>
                    <a:pt x="0" y="148878"/>
                    <a:pt x="0" y="182556"/>
                  </a:cubicBezTo>
                  <a:lnTo>
                    <a:pt x="0" y="308083"/>
                  </a:lnTo>
                  <a:cubicBezTo>
                    <a:pt x="119404" y="283590"/>
                    <a:pt x="241870" y="271344"/>
                    <a:pt x="367397" y="271344"/>
                  </a:cubicBezTo>
                  <a:cubicBezTo>
                    <a:pt x="492924" y="271344"/>
                    <a:pt x="618452" y="286652"/>
                    <a:pt x="737856" y="308083"/>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nvGrpSpPr>
            <p:cNvPr id="38" name="Graphic 29" descr="User with solid fill">
              <a:extLst>
                <a:ext uri="{FF2B5EF4-FFF2-40B4-BE49-F238E27FC236}">
                  <a16:creationId xmlns:a16="http://schemas.microsoft.com/office/drawing/2014/main" id="{D551F7F9-2DD0-4720-AB3B-73B2922DB4B1}"/>
                </a:ext>
              </a:extLst>
            </p:cNvPr>
            <p:cNvGrpSpPr/>
            <p:nvPr/>
          </p:nvGrpSpPr>
          <p:grpSpPr>
            <a:xfrm>
              <a:off x="7413162" y="3668013"/>
              <a:ext cx="914404" cy="971554"/>
              <a:chOff x="7417031" y="3444319"/>
              <a:chExt cx="932740" cy="991036"/>
            </a:xfrm>
            <a:solidFill>
              <a:schemeClr val="accent2"/>
            </a:solidFill>
          </p:grpSpPr>
          <p:sp>
            <p:nvSpPr>
              <p:cNvPr id="39" name="Freeform: Shape 38">
                <a:extLst>
                  <a:ext uri="{FF2B5EF4-FFF2-40B4-BE49-F238E27FC236}">
                    <a16:creationId xmlns:a16="http://schemas.microsoft.com/office/drawing/2014/main" id="{4F79C888-27CD-49AE-9CB9-DFBE7C87395E}"/>
                  </a:ext>
                </a:extLst>
              </p:cNvPr>
              <p:cNvSpPr/>
              <p:nvPr/>
            </p:nvSpPr>
            <p:spPr>
              <a:xfrm>
                <a:off x="7650216" y="3444319"/>
                <a:ext cx="466370" cy="466370"/>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40" name="Freeform: Shape 39">
                <a:extLst>
                  <a:ext uri="{FF2B5EF4-FFF2-40B4-BE49-F238E27FC236}">
                    <a16:creationId xmlns:a16="http://schemas.microsoft.com/office/drawing/2014/main" id="{7E01F06A-C1B8-4D75-ADE4-F26183F8D2EF}"/>
                  </a:ext>
                </a:extLst>
              </p:cNvPr>
              <p:cNvSpPr/>
              <p:nvPr/>
            </p:nvSpPr>
            <p:spPr>
              <a:xfrm>
                <a:off x="7417031" y="3968985"/>
                <a:ext cx="932740" cy="466370"/>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41" name="Graphic 30" descr="User with solid fill">
              <a:extLst>
                <a:ext uri="{FF2B5EF4-FFF2-40B4-BE49-F238E27FC236}">
                  <a16:creationId xmlns:a16="http://schemas.microsoft.com/office/drawing/2014/main" id="{FA41CBA7-E379-4AB9-8532-6AB66C30F1EE}"/>
                </a:ext>
              </a:extLst>
            </p:cNvPr>
            <p:cNvGrpSpPr/>
            <p:nvPr/>
          </p:nvGrpSpPr>
          <p:grpSpPr>
            <a:xfrm>
              <a:off x="3926929" y="3668013"/>
              <a:ext cx="914404" cy="971554"/>
              <a:chOff x="3860891" y="3444319"/>
              <a:chExt cx="932740" cy="991036"/>
            </a:xfrm>
            <a:solidFill>
              <a:schemeClr val="accent2"/>
            </a:solidFill>
          </p:grpSpPr>
          <p:sp>
            <p:nvSpPr>
              <p:cNvPr id="42" name="Freeform: Shape 41">
                <a:extLst>
                  <a:ext uri="{FF2B5EF4-FFF2-40B4-BE49-F238E27FC236}">
                    <a16:creationId xmlns:a16="http://schemas.microsoft.com/office/drawing/2014/main" id="{B000F8E5-7A97-41A9-9283-C953ED0D66E7}"/>
                  </a:ext>
                </a:extLst>
              </p:cNvPr>
              <p:cNvSpPr/>
              <p:nvPr/>
            </p:nvSpPr>
            <p:spPr>
              <a:xfrm>
                <a:off x="4094076" y="3444319"/>
                <a:ext cx="466370" cy="466370"/>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43" name="Freeform: Shape 42">
                <a:extLst>
                  <a:ext uri="{FF2B5EF4-FFF2-40B4-BE49-F238E27FC236}">
                    <a16:creationId xmlns:a16="http://schemas.microsoft.com/office/drawing/2014/main" id="{69D391A2-6CEE-484C-BD74-940D3D97CEF9}"/>
                  </a:ext>
                </a:extLst>
              </p:cNvPr>
              <p:cNvSpPr/>
              <p:nvPr/>
            </p:nvSpPr>
            <p:spPr>
              <a:xfrm>
                <a:off x="3860891" y="3968985"/>
                <a:ext cx="932740" cy="466370"/>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96" name="Freeform: Shape 95">
              <a:extLst>
                <a:ext uri="{FF2B5EF4-FFF2-40B4-BE49-F238E27FC236}">
                  <a16:creationId xmlns:a16="http://schemas.microsoft.com/office/drawing/2014/main" id="{58ADF912-3747-4CC6-B061-1798EB4B3405}"/>
                </a:ext>
              </a:extLst>
            </p:cNvPr>
            <p:cNvSpPr/>
            <p:nvPr/>
          </p:nvSpPr>
          <p:spPr>
            <a:xfrm>
              <a:off x="6595333" y="3582404"/>
              <a:ext cx="723350" cy="689215"/>
            </a:xfrm>
            <a:custGeom>
              <a:avLst/>
              <a:gdLst>
                <a:gd name="connsiteX0" fmla="*/ 737856 w 737855"/>
                <a:gd name="connsiteY0" fmla="*/ 703035 h 703035"/>
                <a:gd name="connsiteX1" fmla="*/ 737856 w 737855"/>
                <a:gd name="connsiteY1" fmla="*/ 182556 h 703035"/>
                <a:gd name="connsiteX2" fmla="*/ 701116 w 737855"/>
                <a:gd name="connsiteY2" fmla="*/ 93768 h 703035"/>
                <a:gd name="connsiteX3" fmla="*/ 642945 w 737855"/>
                <a:gd name="connsiteY3" fmla="*/ 60090 h 703035"/>
                <a:gd name="connsiteX4" fmla="*/ 104096 w 737855"/>
                <a:gd name="connsiteY4" fmla="*/ 57029 h 703035"/>
                <a:gd name="connsiteX5" fmla="*/ 36740 w 737855"/>
                <a:gd name="connsiteY5" fmla="*/ 93768 h 703035"/>
                <a:gd name="connsiteX6" fmla="*/ 0 w 737855"/>
                <a:gd name="connsiteY6" fmla="*/ 182556 h 703035"/>
                <a:gd name="connsiteX7" fmla="*/ 0 w 737855"/>
                <a:gd name="connsiteY7" fmla="*/ 216234 h 703035"/>
                <a:gd name="connsiteX8" fmla="*/ 440876 w 737855"/>
                <a:gd name="connsiteY8" fmla="*/ 412179 h 703035"/>
                <a:gd name="connsiteX9" fmla="*/ 737856 w 737855"/>
                <a:gd name="connsiteY9" fmla="*/ 703035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703035">
                  <a:moveTo>
                    <a:pt x="737856" y="703035"/>
                  </a:moveTo>
                  <a:lnTo>
                    <a:pt x="737856" y="182556"/>
                  </a:lnTo>
                  <a:cubicBezTo>
                    <a:pt x="737856" y="148878"/>
                    <a:pt x="722547" y="115200"/>
                    <a:pt x="701116" y="93768"/>
                  </a:cubicBezTo>
                  <a:cubicBezTo>
                    <a:pt x="691931" y="84584"/>
                    <a:pt x="670500" y="72337"/>
                    <a:pt x="642945" y="60090"/>
                  </a:cubicBezTo>
                  <a:cubicBezTo>
                    <a:pt x="474554" y="-19512"/>
                    <a:pt x="275548" y="-19512"/>
                    <a:pt x="104096" y="57029"/>
                  </a:cubicBezTo>
                  <a:cubicBezTo>
                    <a:pt x="73479" y="69275"/>
                    <a:pt x="48986" y="84584"/>
                    <a:pt x="36740" y="93768"/>
                  </a:cubicBezTo>
                  <a:cubicBezTo>
                    <a:pt x="12247" y="115200"/>
                    <a:pt x="0" y="148878"/>
                    <a:pt x="0" y="182556"/>
                  </a:cubicBezTo>
                  <a:lnTo>
                    <a:pt x="0" y="216234"/>
                  </a:lnTo>
                  <a:cubicBezTo>
                    <a:pt x="162267" y="259097"/>
                    <a:pt x="312287" y="326453"/>
                    <a:pt x="440876" y="412179"/>
                  </a:cubicBezTo>
                  <a:cubicBezTo>
                    <a:pt x="569465" y="494843"/>
                    <a:pt x="667438" y="595878"/>
                    <a:pt x="737856" y="703035"/>
                  </a:cubicBezTo>
                </a:path>
              </a:pathLst>
            </a:custGeom>
            <a:gradFill>
              <a:gsLst>
                <a:gs pos="0">
                  <a:srgbClr val="0A75D3"/>
                </a:gs>
                <a:gs pos="100000">
                  <a:srgbClr val="B63EC5"/>
                </a:gs>
              </a:gsLst>
              <a:lin ang="2700000" scaled="0"/>
            </a:grad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98" name="Oval 97">
            <a:extLst>
              <a:ext uri="{FF2B5EF4-FFF2-40B4-BE49-F238E27FC236}">
                <a16:creationId xmlns:a16="http://schemas.microsoft.com/office/drawing/2014/main" id="{E949A0B9-FD4A-4922-A45C-BE3FDE6B6872}"/>
              </a:ext>
              <a:ext uri="{C183D7F6-B498-43B3-948B-1728B52AA6E4}">
                <adec:decorative xmlns:adec="http://schemas.microsoft.com/office/drawing/2017/decorative" val="1"/>
              </a:ext>
            </a:extLst>
          </p:cNvPr>
          <p:cNvSpPr/>
          <p:nvPr/>
        </p:nvSpPr>
        <p:spPr bwMode="auto">
          <a:xfrm>
            <a:off x="5108961" y="3777808"/>
            <a:ext cx="467472" cy="467472"/>
          </a:xfrm>
          <a:prstGeom prst="ellipse">
            <a:avLst/>
          </a:prstGeom>
          <a:solidFill>
            <a:schemeClr val="bg1"/>
          </a:solid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06" name="Oval 105">
            <a:extLst>
              <a:ext uri="{FF2B5EF4-FFF2-40B4-BE49-F238E27FC236}">
                <a16:creationId xmlns:a16="http://schemas.microsoft.com/office/drawing/2014/main" id="{C6DF1DF0-272B-46B8-8040-D279D0A7BFC9}"/>
              </a:ext>
              <a:ext uri="{C183D7F6-B498-43B3-948B-1728B52AA6E4}">
                <adec:decorative xmlns:adec="http://schemas.microsoft.com/office/drawing/2017/decorative" val="1"/>
              </a:ext>
            </a:extLst>
          </p:cNvPr>
          <p:cNvSpPr/>
          <p:nvPr/>
        </p:nvSpPr>
        <p:spPr bwMode="auto">
          <a:xfrm>
            <a:off x="5884364" y="3616217"/>
            <a:ext cx="467472" cy="467472"/>
          </a:xfrm>
          <a:prstGeom prst="ellipse">
            <a:avLst/>
          </a:prstGeom>
          <a:solidFill>
            <a:schemeClr val="bg1"/>
          </a:solid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13" name="Oval 112">
            <a:extLst>
              <a:ext uri="{FF2B5EF4-FFF2-40B4-BE49-F238E27FC236}">
                <a16:creationId xmlns:a16="http://schemas.microsoft.com/office/drawing/2014/main" id="{F206A932-5DC3-4C08-ADF1-C3055E9D44D1}"/>
              </a:ext>
              <a:ext uri="{C183D7F6-B498-43B3-948B-1728B52AA6E4}">
                <adec:decorative xmlns:adec="http://schemas.microsoft.com/office/drawing/2017/decorative" val="1"/>
              </a:ext>
            </a:extLst>
          </p:cNvPr>
          <p:cNvSpPr/>
          <p:nvPr/>
        </p:nvSpPr>
        <p:spPr bwMode="auto">
          <a:xfrm>
            <a:off x="6667951" y="3777808"/>
            <a:ext cx="467472" cy="467472"/>
          </a:xfrm>
          <a:prstGeom prst="ellipse">
            <a:avLst/>
          </a:prstGeom>
          <a:solidFill>
            <a:schemeClr val="bg1"/>
          </a:solid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115" name="Graphic 114">
            <a:extLst>
              <a:ext uri="{FF2B5EF4-FFF2-40B4-BE49-F238E27FC236}">
                <a16:creationId xmlns:a16="http://schemas.microsoft.com/office/drawing/2014/main" id="{D79DB090-6F4E-47BA-BC74-40D93D5FC47F}"/>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68465" y="3880484"/>
            <a:ext cx="260522" cy="262541"/>
          </a:xfrm>
          <a:prstGeom prst="rect">
            <a:avLst/>
          </a:prstGeom>
        </p:spPr>
      </p:pic>
      <p:pic>
        <p:nvPicPr>
          <p:cNvPr id="117" name="Graphic 116">
            <a:extLst>
              <a:ext uri="{FF2B5EF4-FFF2-40B4-BE49-F238E27FC236}">
                <a16:creationId xmlns:a16="http://schemas.microsoft.com/office/drawing/2014/main" id="{88FE7F7F-1A40-4EE5-A30B-F341BE518EF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14874" y="3891534"/>
            <a:ext cx="244856" cy="244856"/>
          </a:xfrm>
          <a:prstGeom prst="rect">
            <a:avLst/>
          </a:prstGeom>
        </p:spPr>
      </p:pic>
      <p:pic>
        <p:nvPicPr>
          <p:cNvPr id="118" name="Graphic 117">
            <a:extLst>
              <a:ext uri="{FF2B5EF4-FFF2-40B4-BE49-F238E27FC236}">
                <a16:creationId xmlns:a16="http://schemas.microsoft.com/office/drawing/2014/main" id="{DF3D87E7-1892-4D89-B968-DB641D831FEB}"/>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92114" y="3721989"/>
            <a:ext cx="244856" cy="244856"/>
          </a:xfrm>
          <a:prstGeom prst="rect">
            <a:avLst/>
          </a:prstGeom>
        </p:spPr>
      </p:pic>
      <p:pic>
        <p:nvPicPr>
          <p:cNvPr id="5" name="Picture 4" descr="A logo on a black background&#10;&#10;Description automatically generated">
            <a:extLst>
              <a:ext uri="{FF2B5EF4-FFF2-40B4-BE49-F238E27FC236}">
                <a16:creationId xmlns:a16="http://schemas.microsoft.com/office/drawing/2014/main" id="{DDDE92BD-340B-1DC4-5FE9-5FF6CBBC9AC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6148734"/>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4903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logo on a black background&#10;&#10;Description automatically generated">
            <a:extLst>
              <a:ext uri="{FF2B5EF4-FFF2-40B4-BE49-F238E27FC236}">
                <a16:creationId xmlns:a16="http://schemas.microsoft.com/office/drawing/2014/main" id="{67040739-906B-6070-3F21-650CF87C6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2807" y="6111541"/>
            <a:ext cx="1659193" cy="7434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A5C230-0EF1-25D5-9CD4-1B679DE3E2B7}"/>
              </a:ext>
            </a:extLst>
          </p:cNvPr>
          <p:cNvSpPr txBox="1"/>
          <p:nvPr/>
        </p:nvSpPr>
        <p:spPr>
          <a:xfrm>
            <a:off x="1554479" y="4504842"/>
            <a:ext cx="6813754" cy="461665"/>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a:rPr>
              <a:t>One Engineering System</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 name="Title 2">
            <a:extLst>
              <a:ext uri="{FF2B5EF4-FFF2-40B4-BE49-F238E27FC236}">
                <a16:creationId xmlns:a16="http://schemas.microsoft.com/office/drawing/2014/main" id="{8E4763CC-9873-BF44-26F7-5F7A1AA8DEC4}"/>
              </a:ext>
            </a:extLst>
          </p:cNvPr>
          <p:cNvSpPr>
            <a:spLocks noGrp="1"/>
          </p:cNvSpPr>
          <p:nvPr>
            <p:ph type="title"/>
          </p:nvPr>
        </p:nvSpPr>
        <p:spPr/>
        <p:txBody>
          <a:bodyPr/>
          <a:lstStyle/>
          <a:p>
            <a:r>
              <a:rPr lang="en-US"/>
              <a:t>A bit about Microsoft’s journey…</a:t>
            </a:r>
          </a:p>
        </p:txBody>
      </p:sp>
    </p:spTree>
    <p:extLst>
      <p:ext uri="{BB962C8B-B14F-4D97-AF65-F5344CB8AC3E}">
        <p14:creationId xmlns:p14="http://schemas.microsoft.com/office/powerpoint/2010/main" val="3804751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B894A8-FA64-244C-B7D4-6A591DC55E57}"/>
              </a:ext>
            </a:extLst>
          </p:cNvPr>
          <p:cNvSpPr>
            <a:spLocks noGrp="1"/>
          </p:cNvSpPr>
          <p:nvPr>
            <p:ph type="title"/>
          </p:nvPr>
        </p:nvSpPr>
        <p:spPr>
          <a:xfrm>
            <a:off x="588263" y="2946169"/>
            <a:ext cx="11018520" cy="482831"/>
          </a:xfrm>
        </p:spPr>
        <p:txBody>
          <a:bodyPr>
            <a:noAutofit/>
          </a:bodyPr>
          <a:lstStyle/>
          <a:p>
            <a:pPr algn="ctr" defTabSz="914400">
              <a:lnSpc>
                <a:spcPct val="91911"/>
              </a:lnSpc>
              <a:spcBef>
                <a:spcPts val="1000"/>
              </a:spcBef>
              <a:defRPr/>
            </a:pPr>
            <a:r>
              <a:rPr lang="en-US" sz="4000">
                <a:gradFill flip="none" rotWithShape="1">
                  <a:gsLst>
                    <a:gs pos="0">
                      <a:srgbClr val="D59ED7"/>
                    </a:gs>
                    <a:gs pos="68000">
                      <a:srgbClr val="8DC8E8"/>
                    </a:gs>
                  </a:gsLst>
                  <a:lin ang="10800000" scaled="1"/>
                  <a:tileRect/>
                </a:gradFill>
                <a:latin typeface="Segoe UI Semibold"/>
                <a:cs typeface="+mn-cs"/>
              </a:rPr>
              <a:t>Provide a standardized, secure, and scalable foundation for software development teams</a:t>
            </a:r>
          </a:p>
        </p:txBody>
      </p:sp>
      <p:sp>
        <p:nvSpPr>
          <p:cNvPr id="2" name="Title 23">
            <a:extLst>
              <a:ext uri="{FF2B5EF4-FFF2-40B4-BE49-F238E27FC236}">
                <a16:creationId xmlns:a16="http://schemas.microsoft.com/office/drawing/2014/main" id="{2D270ED1-9D1F-6012-6C14-C8CE4E1C453E}"/>
              </a:ext>
            </a:extLst>
          </p:cNvPr>
          <p:cNvSpPr txBox="1">
            <a:spLocks/>
          </p:cNvSpPr>
          <p:nvPr/>
        </p:nvSpPr>
        <p:spPr>
          <a:xfrm>
            <a:off x="588263" y="457622"/>
            <a:ext cx="11018520" cy="49244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Microsoft’s Platform Engineering Journey</a:t>
            </a:r>
          </a:p>
        </p:txBody>
      </p:sp>
      <p:pic>
        <p:nvPicPr>
          <p:cNvPr id="3" name="Picture 2" descr="A logo on a black background&#10;&#10;Description automatically generated">
            <a:extLst>
              <a:ext uri="{FF2B5EF4-FFF2-40B4-BE49-F238E27FC236}">
                <a16:creationId xmlns:a16="http://schemas.microsoft.com/office/drawing/2014/main" id="{DBF956CC-DC13-957E-8890-84B8D7D8A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5820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AC1CB5AA-C40D-B2A2-6D59-B0E1FDD42E24}"/>
              </a:ext>
            </a:extLst>
          </p:cNvPr>
          <p:cNvSpPr>
            <a:spLocks noGrp="1"/>
          </p:cNvSpPr>
          <p:nvPr>
            <p:ph type="title"/>
          </p:nvPr>
        </p:nvSpPr>
        <p:spPr/>
        <p:txBody>
          <a:bodyPr/>
          <a:lstStyle/>
          <a:p>
            <a:r>
              <a:rPr lang="en-US"/>
              <a:t>The mission of 1ES</a:t>
            </a:r>
          </a:p>
        </p:txBody>
      </p:sp>
      <p:sp>
        <p:nvSpPr>
          <p:cNvPr id="2" name="Rectangle 1">
            <a:extLst>
              <a:ext uri="{FF2B5EF4-FFF2-40B4-BE49-F238E27FC236}">
                <a16:creationId xmlns:a16="http://schemas.microsoft.com/office/drawing/2014/main" id="{D7350FAB-09B8-E56E-E8D4-7EE5D903FD7B}"/>
              </a:ext>
              <a:ext uri="{C183D7F6-B498-43B3-948B-1728B52AA6E4}">
                <adec:decorative xmlns:adec="http://schemas.microsoft.com/office/drawing/2017/decorative" val="1"/>
              </a:ext>
            </a:extLst>
          </p:cNvPr>
          <p:cNvSpPr/>
          <p:nvPr/>
        </p:nvSpPr>
        <p:spPr>
          <a:xfrm>
            <a:off x="1022118" y="2683866"/>
            <a:ext cx="773289" cy="1076770"/>
          </a:xfrm>
          <a:prstGeom prst="rect">
            <a:avLst/>
          </a:prstGeom>
        </p:spPr>
        <p:txBody>
          <a:bodyPr wrap="none">
            <a:spAutoFit/>
          </a:bodyPr>
          <a:lstStyle/>
          <a:p>
            <a:pPr marL="0" marR="0" lvl="0" indent="0" algn="l" defTabSz="914045" rtl="0" eaLnBrk="1" fontAlgn="auto" latinLnBrk="0" hangingPunct="1">
              <a:lnSpc>
                <a:spcPct val="100000"/>
              </a:lnSpc>
              <a:spcBef>
                <a:spcPts val="0"/>
              </a:spcBef>
              <a:spcAft>
                <a:spcPts val="0"/>
              </a:spcAft>
              <a:buClrTx/>
              <a:buSzTx/>
              <a:buFontTx/>
              <a:buNone/>
              <a:tabLst/>
              <a:defRPr/>
            </a:pPr>
            <a:r>
              <a:rPr kumimoji="0" lang="en-US" sz="6397" b="0" i="0" u="none" strike="noStrike" kern="0" cap="none" spc="-10" normalizeH="0" baseline="0" noProof="0">
                <a:ln w="3175">
                  <a:noFill/>
                </a:ln>
                <a:solidFill>
                  <a:srgbClr val="463668">
                    <a:lumMod val="75000"/>
                  </a:srgbClr>
                </a:solidFill>
                <a:effectLst/>
                <a:uLnTx/>
                <a:uFillTx/>
                <a:latin typeface="Rockwell Extra Bold" panose="02060903040505020403" pitchFamily="18" charset="0"/>
                <a:ea typeface="+mn-ea"/>
                <a:cs typeface="Segoe UI" pitchFamily="34" charset="0"/>
              </a:rPr>
              <a:t>“</a:t>
            </a:r>
            <a:endParaRPr kumimoji="0" lang="en-US" sz="6397" b="0" i="0" u="none" strike="noStrike" kern="0" cap="none" spc="0" normalizeH="0" baseline="0" noProof="0">
              <a:ln>
                <a:noFill/>
              </a:ln>
              <a:solidFill>
                <a:srgbClr val="463668">
                  <a:lumMod val="75000"/>
                </a:srgbClr>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6F942150-84D4-4555-44E2-24A9CC4AAD24}"/>
              </a:ext>
              <a:ext uri="{C183D7F6-B498-43B3-948B-1728B52AA6E4}">
                <adec:decorative xmlns:adec="http://schemas.microsoft.com/office/drawing/2017/decorative" val="1"/>
              </a:ext>
            </a:extLst>
          </p:cNvPr>
          <p:cNvSpPr/>
          <p:nvPr/>
        </p:nvSpPr>
        <p:spPr>
          <a:xfrm>
            <a:off x="6769202" y="4775449"/>
            <a:ext cx="784399" cy="1096426"/>
          </a:xfrm>
          <a:prstGeom prst="rect">
            <a:avLst/>
          </a:prstGeom>
        </p:spPr>
        <p:txBody>
          <a:bodyPr wrap="none">
            <a:spAutoFit/>
          </a:bodyPr>
          <a:lstStyle/>
          <a:p>
            <a:pPr marL="0" marR="0" lvl="0" indent="0" algn="l" defTabSz="914045" rtl="0" eaLnBrk="1" fontAlgn="auto" latinLnBrk="0" hangingPunct="1">
              <a:lnSpc>
                <a:spcPct val="100000"/>
              </a:lnSpc>
              <a:spcBef>
                <a:spcPts val="0"/>
              </a:spcBef>
              <a:spcAft>
                <a:spcPts val="0"/>
              </a:spcAft>
              <a:buClrTx/>
              <a:buSzTx/>
              <a:buFontTx/>
              <a:buNone/>
              <a:tabLst/>
              <a:defRPr/>
            </a:pPr>
            <a:r>
              <a:rPr kumimoji="0" lang="en-US" sz="6397" b="0" i="0" u="none" strike="noStrike" kern="0" cap="none" spc="-10" normalizeH="0" baseline="0" noProof="0">
                <a:ln w="3175">
                  <a:noFill/>
                </a:ln>
                <a:solidFill>
                  <a:srgbClr val="463668">
                    <a:lumMod val="75000"/>
                  </a:srgbClr>
                </a:solidFill>
                <a:effectLst/>
                <a:uLnTx/>
                <a:uFillTx/>
                <a:latin typeface="Rockwell Extra Bold" panose="02060903040505020403" pitchFamily="18" charset="0"/>
                <a:ea typeface="+mn-ea"/>
                <a:cs typeface="Segoe UI" pitchFamily="34" charset="0"/>
              </a:rPr>
              <a:t>”</a:t>
            </a:r>
            <a:endParaRPr kumimoji="0" lang="en-US" sz="6397" b="0" i="0" u="none" strike="noStrike" kern="0" cap="none" spc="0" normalizeH="0" baseline="0" noProof="0">
              <a:ln>
                <a:noFill/>
              </a:ln>
              <a:solidFill>
                <a:srgbClr val="463668">
                  <a:lumMod val="75000"/>
                </a:srgbClr>
              </a:solidFill>
              <a:effectLst/>
              <a:uLnTx/>
              <a:uFillTx/>
              <a:latin typeface="Segoe UI"/>
              <a:ea typeface="+mn-ea"/>
              <a:cs typeface="+mn-cs"/>
            </a:endParaRPr>
          </a:p>
        </p:txBody>
      </p:sp>
      <p:sp>
        <p:nvSpPr>
          <p:cNvPr id="4" name="Content Placeholder 2">
            <a:extLst>
              <a:ext uri="{FF2B5EF4-FFF2-40B4-BE49-F238E27FC236}">
                <a16:creationId xmlns:a16="http://schemas.microsoft.com/office/drawing/2014/main" id="{1926BAFF-E0F7-C178-F2CB-86AE201838BB}"/>
              </a:ext>
            </a:extLst>
          </p:cNvPr>
          <p:cNvSpPr txBox="1">
            <a:spLocks/>
          </p:cNvSpPr>
          <p:nvPr/>
        </p:nvSpPr>
        <p:spPr>
          <a:xfrm>
            <a:off x="1904170" y="2943660"/>
            <a:ext cx="5148469" cy="271664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There cannot be a more important thing for an engineer, for a product team, than to work on the systems that drive productivity. So, I would, any day of the week, trade off features for our own productivity.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 Satya Nadella, Microsoft CEO</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pic>
        <p:nvPicPr>
          <p:cNvPr id="7" name="Picture 6" descr="Portrait of Microsoft CEO Satya Nadella">
            <a:extLst>
              <a:ext uri="{FF2B5EF4-FFF2-40B4-BE49-F238E27FC236}">
                <a16:creationId xmlns:a16="http://schemas.microsoft.com/office/drawing/2014/main" id="{54E6AF58-6BA6-CAFF-5BD4-60E6AE9DEE3B}"/>
              </a:ext>
            </a:extLst>
          </p:cNvPr>
          <p:cNvPicPr>
            <a:picLocks noChangeAspect="1"/>
          </p:cNvPicPr>
          <p:nvPr/>
        </p:nvPicPr>
        <p:blipFill>
          <a:blip r:embed="rId3"/>
          <a:stretch>
            <a:fillRect/>
          </a:stretch>
        </p:blipFill>
        <p:spPr>
          <a:xfrm>
            <a:off x="7836874" y="186094"/>
            <a:ext cx="4173318" cy="6671906"/>
          </a:xfrm>
          <a:prstGeom prst="rect">
            <a:avLst/>
          </a:prstGeom>
        </p:spPr>
      </p:pic>
      <p:sp>
        <p:nvSpPr>
          <p:cNvPr id="5" name="Content Placeholder 2">
            <a:extLst>
              <a:ext uri="{FF2B5EF4-FFF2-40B4-BE49-F238E27FC236}">
                <a16:creationId xmlns:a16="http://schemas.microsoft.com/office/drawing/2014/main" id="{6E6CD7FA-6001-4A4A-E59D-70A013C5F3F0}"/>
              </a:ext>
            </a:extLst>
          </p:cNvPr>
          <p:cNvSpPr txBox="1">
            <a:spLocks/>
          </p:cNvSpPr>
          <p:nvPr/>
        </p:nvSpPr>
        <p:spPr>
          <a:xfrm>
            <a:off x="658325" y="758883"/>
            <a:ext cx="8446485" cy="16199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600" b="0" i="0" u="none" strike="noStrike" kern="1200" cap="none" spc="-50" normalizeH="0" baseline="0" noProof="0">
                <a:ln w="3175">
                  <a:noFill/>
                </a:ln>
                <a:gradFill flip="none">
                  <a:gsLst>
                    <a:gs pos="0">
                      <a:srgbClr val="D59ED7"/>
                    </a:gs>
                    <a:gs pos="68000">
                      <a:srgbClr val="8DC8E8"/>
                    </a:gs>
                  </a:gsLst>
                  <a:lin ang="10800000" scaled="1"/>
                  <a:tileRect/>
                </a:gradFill>
                <a:effectLst/>
                <a:uLnTx/>
                <a:uFillTx/>
                <a:latin typeface="Segoe UI Semibold"/>
                <a:ea typeface="+mn-ea"/>
                <a:cs typeface="Segoe UI"/>
              </a:rPr>
              <a:t>One Engineering System is to empower every Microsoft developer ​​​​​​​and their team to achieve more.</a:t>
            </a:r>
          </a:p>
        </p:txBody>
      </p:sp>
      <p:pic>
        <p:nvPicPr>
          <p:cNvPr id="6" name="Picture 2" descr="A logo on a black background&#10;&#10;Description automatically generated">
            <a:extLst>
              <a:ext uri="{FF2B5EF4-FFF2-40B4-BE49-F238E27FC236}">
                <a16:creationId xmlns:a16="http://schemas.microsoft.com/office/drawing/2014/main" id="{D3F5CD32-C70E-7643-FB8C-89997F7AA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933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p:txBody>
          <a:bodyPr/>
          <a:lstStyle/>
          <a:p>
            <a:pPr algn="ctr">
              <a:defRPr/>
            </a:pPr>
            <a:r>
              <a:rPr lang="en-US" sz="3100">
                <a:cs typeface="Segoe UI"/>
              </a:rPr>
              <a:t>The three traits of One Engineering System</a:t>
            </a:r>
            <a:endParaRPr lang="en-US"/>
          </a:p>
        </p:txBody>
      </p:sp>
      <p:sp>
        <p:nvSpPr>
          <p:cNvPr id="3" name="TextBox 2">
            <a:extLst>
              <a:ext uri="{FF2B5EF4-FFF2-40B4-BE49-F238E27FC236}">
                <a16:creationId xmlns:a16="http://schemas.microsoft.com/office/drawing/2014/main" id="{E79FEE97-A187-3276-E50E-0B76EFEB4A78}"/>
              </a:ext>
            </a:extLst>
          </p:cNvPr>
          <p:cNvSpPr txBox="1"/>
          <p:nvPr/>
        </p:nvSpPr>
        <p:spPr>
          <a:xfrm>
            <a:off x="1233011"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Community across the company to help drive tooling, culture, and process learnings</a:t>
            </a:r>
          </a:p>
        </p:txBody>
      </p:sp>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2193131"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Graphic 19" descr="Icon of a lightbulb">
            <a:extLst>
              <a:ext uri="{FF2B5EF4-FFF2-40B4-BE49-F238E27FC236}">
                <a16:creationId xmlns:a16="http://schemas.microsoft.com/office/drawing/2014/main" id="{DCA705F6-0C24-4EE3-0CCC-E1CFFDF0F7E7}"/>
              </a:ext>
              <a:ext uri="{C183D7F6-B498-43B3-948B-1728B52AA6E4}">
                <adec:decorative xmlns:adec="http://schemas.microsoft.com/office/drawing/2017/decorative" val="0"/>
              </a:ext>
            </a:extLst>
          </p:cNvPr>
          <p:cNvSpPr/>
          <p:nvPr/>
        </p:nvSpPr>
        <p:spPr>
          <a:xfrm>
            <a:off x="2500794" y="2522751"/>
            <a:ext cx="299074" cy="41249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DC3AF7D0-6548-8EAC-7AD5-BAA00A06BAC6}"/>
              </a:ext>
            </a:extLst>
          </p:cNvPr>
          <p:cNvSpPr txBox="1"/>
          <p:nvPr/>
        </p:nvSpPr>
        <p:spPr>
          <a:xfrm>
            <a:off x="4678680"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Integrated and connected services promote reuse both internally and externally</a:t>
            </a:r>
          </a:p>
        </p:txBody>
      </p:sp>
      <p:sp>
        <p:nvSpPr>
          <p:cNvPr id="7" name="Oval 6">
            <a:extLst>
              <a:ext uri="{FF2B5EF4-FFF2-40B4-BE49-F238E27FC236}">
                <a16:creationId xmlns:a16="http://schemas.microsoft.com/office/drawing/2014/main" id="{D6ACC849-A1C0-2BCB-DFC8-D055060C948C}"/>
              </a:ext>
              <a:ext uri="{C183D7F6-B498-43B3-948B-1728B52AA6E4}">
                <adec:decorative xmlns:adec="http://schemas.microsoft.com/office/drawing/2017/decorative" val="1"/>
              </a:ext>
            </a:extLst>
          </p:cNvPr>
          <p:cNvSpPr/>
          <p:nvPr/>
        </p:nvSpPr>
        <p:spPr bwMode="auto">
          <a:xfrm>
            <a:off x="5638800" y="227179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8" name="Graphic 27" descr="Icon of cloud and connector">
            <a:extLst>
              <a:ext uri="{FF2B5EF4-FFF2-40B4-BE49-F238E27FC236}">
                <a16:creationId xmlns:a16="http://schemas.microsoft.com/office/drawing/2014/main" id="{CA95B18C-B460-C7DF-F7FD-DDDA4F1C6181}"/>
              </a:ext>
              <a:ext uri="{C183D7F6-B498-43B3-948B-1728B52AA6E4}">
                <adec:decorative xmlns:adec="http://schemas.microsoft.com/office/drawing/2017/decorative" val="0"/>
              </a:ext>
            </a:extLst>
          </p:cNvPr>
          <p:cNvSpPr>
            <a:spLocks noChangeAspect="1"/>
          </p:cNvSpPr>
          <p:nvPr/>
        </p:nvSpPr>
        <p:spPr>
          <a:xfrm>
            <a:off x="5900057" y="2523258"/>
            <a:ext cx="391886" cy="411480"/>
          </a:xfrm>
          <a:custGeom>
            <a:avLst/>
            <a:gdLst>
              <a:gd name="connsiteX0" fmla="*/ 95250 w 190500"/>
              <a:gd name="connsiteY0" fmla="*/ 0 h 200025"/>
              <a:gd name="connsiteX1" fmla="*/ 38862 w 190500"/>
              <a:gd name="connsiteY1" fmla="*/ 47816 h 200025"/>
              <a:gd name="connsiteX2" fmla="*/ 0 w 190500"/>
              <a:gd name="connsiteY2" fmla="*/ 90488 h 200025"/>
              <a:gd name="connsiteX3" fmla="*/ 42863 w 190500"/>
              <a:gd name="connsiteY3" fmla="*/ 133350 h 200025"/>
              <a:gd name="connsiteX4" fmla="*/ 106490 w 190500"/>
              <a:gd name="connsiteY4" fmla="*/ 133350 h 200025"/>
              <a:gd name="connsiteX5" fmla="*/ 107728 w 190500"/>
              <a:gd name="connsiteY5" fmla="*/ 128492 h 200025"/>
              <a:gd name="connsiteX6" fmla="*/ 131445 w 190500"/>
              <a:gd name="connsiteY6" fmla="*/ 107442 h 200025"/>
              <a:gd name="connsiteX7" fmla="*/ 164306 w 190500"/>
              <a:gd name="connsiteY7" fmla="*/ 85725 h 200025"/>
              <a:gd name="connsiteX8" fmla="*/ 190024 w 190500"/>
              <a:gd name="connsiteY8" fmla="*/ 96679 h 200025"/>
              <a:gd name="connsiteX9" fmla="*/ 190500 w 190500"/>
              <a:gd name="connsiteY9" fmla="*/ 90488 h 200025"/>
              <a:gd name="connsiteX10" fmla="*/ 151638 w 190500"/>
              <a:gd name="connsiteY10" fmla="*/ 47816 h 200025"/>
              <a:gd name="connsiteX11" fmla="*/ 95250 w 190500"/>
              <a:gd name="connsiteY11" fmla="*/ 0 h 200025"/>
              <a:gd name="connsiteX12" fmla="*/ 164306 w 190500"/>
              <a:gd name="connsiteY12" fmla="*/ 109538 h 200025"/>
              <a:gd name="connsiteX13" fmla="*/ 176213 w 190500"/>
              <a:gd name="connsiteY13" fmla="*/ 121444 h 200025"/>
              <a:gd name="connsiteX14" fmla="*/ 164306 w 190500"/>
              <a:gd name="connsiteY14" fmla="*/ 133350 h 200025"/>
              <a:gd name="connsiteX15" fmla="*/ 152400 w 190500"/>
              <a:gd name="connsiteY15" fmla="*/ 121444 h 200025"/>
              <a:gd name="connsiteX16" fmla="*/ 164306 w 190500"/>
              <a:gd name="connsiteY16" fmla="*/ 109538 h 200025"/>
              <a:gd name="connsiteX17" fmla="*/ 135446 w 190500"/>
              <a:gd name="connsiteY17" fmla="*/ 130969 h 200025"/>
              <a:gd name="connsiteX18" fmla="*/ 139922 w 190500"/>
              <a:gd name="connsiteY18" fmla="*/ 130969 h 200025"/>
              <a:gd name="connsiteX19" fmla="*/ 164306 w 190500"/>
              <a:gd name="connsiteY19" fmla="*/ 147638 h 200025"/>
              <a:gd name="connsiteX20" fmla="*/ 190500 w 190500"/>
              <a:gd name="connsiteY20" fmla="*/ 121444 h 200025"/>
              <a:gd name="connsiteX21" fmla="*/ 164306 w 190500"/>
              <a:gd name="connsiteY21" fmla="*/ 95250 h 200025"/>
              <a:gd name="connsiteX22" fmla="*/ 138589 w 190500"/>
              <a:gd name="connsiteY22" fmla="*/ 116681 h 200025"/>
              <a:gd name="connsiteX23" fmla="*/ 135446 w 190500"/>
              <a:gd name="connsiteY23" fmla="*/ 116681 h 200025"/>
              <a:gd name="connsiteX24" fmla="*/ 116967 w 190500"/>
              <a:gd name="connsiteY24" fmla="*/ 130969 h 200025"/>
              <a:gd name="connsiteX25" fmla="*/ 107347 w 190500"/>
              <a:gd name="connsiteY25" fmla="*/ 167926 h 200025"/>
              <a:gd name="connsiteX26" fmla="*/ 102775 w 190500"/>
              <a:gd name="connsiteY26" fmla="*/ 171450 h 200025"/>
              <a:gd name="connsiteX27" fmla="*/ 95155 w 190500"/>
              <a:gd name="connsiteY27" fmla="*/ 171450 h 200025"/>
              <a:gd name="connsiteX28" fmla="*/ 69056 w 190500"/>
              <a:gd name="connsiteY28" fmla="*/ 147638 h 200025"/>
              <a:gd name="connsiteX29" fmla="*/ 42863 w 190500"/>
              <a:gd name="connsiteY29" fmla="*/ 173831 h 200025"/>
              <a:gd name="connsiteX30" fmla="*/ 69056 w 190500"/>
              <a:gd name="connsiteY30" fmla="*/ 200025 h 200025"/>
              <a:gd name="connsiteX31" fmla="*/ 92393 w 190500"/>
              <a:gd name="connsiteY31" fmla="*/ 185738 h 200025"/>
              <a:gd name="connsiteX32" fmla="*/ 102680 w 190500"/>
              <a:gd name="connsiteY32" fmla="*/ 185738 h 200025"/>
              <a:gd name="connsiteX33" fmla="*/ 121158 w 190500"/>
              <a:gd name="connsiteY33" fmla="*/ 171450 h 200025"/>
              <a:gd name="connsiteX34" fmla="*/ 130778 w 190500"/>
              <a:gd name="connsiteY34" fmla="*/ 134493 h 200025"/>
              <a:gd name="connsiteX35" fmla="*/ 135350 w 190500"/>
              <a:gd name="connsiteY35" fmla="*/ 130969 h 200025"/>
              <a:gd name="connsiteX36" fmla="*/ 57150 w 190500"/>
              <a:gd name="connsiteY36" fmla="*/ 173831 h 200025"/>
              <a:gd name="connsiteX37" fmla="*/ 69056 w 190500"/>
              <a:gd name="connsiteY37" fmla="*/ 161925 h 200025"/>
              <a:gd name="connsiteX38" fmla="*/ 80963 w 190500"/>
              <a:gd name="connsiteY38" fmla="*/ 173831 h 200025"/>
              <a:gd name="connsiteX39" fmla="*/ 69056 w 190500"/>
              <a:gd name="connsiteY39" fmla="*/ 185738 h 200025"/>
              <a:gd name="connsiteX40" fmla="*/ 57150 w 190500"/>
              <a:gd name="connsiteY40" fmla="*/ 17383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500" h="200025">
                <a:moveTo>
                  <a:pt x="95250" y="0"/>
                </a:moveTo>
                <a:cubicBezTo>
                  <a:pt x="66866" y="0"/>
                  <a:pt x="43339" y="20669"/>
                  <a:pt x="38862" y="47816"/>
                </a:cubicBezTo>
                <a:cubicBezTo>
                  <a:pt x="17050" y="49816"/>
                  <a:pt x="0" y="68199"/>
                  <a:pt x="0" y="90488"/>
                </a:cubicBezTo>
                <a:cubicBezTo>
                  <a:pt x="0" y="114205"/>
                  <a:pt x="19145" y="133350"/>
                  <a:pt x="42863" y="133350"/>
                </a:cubicBezTo>
                <a:lnTo>
                  <a:pt x="106490" y="133350"/>
                </a:lnTo>
                <a:lnTo>
                  <a:pt x="107728" y="128492"/>
                </a:lnTo>
                <a:cubicBezTo>
                  <a:pt x="110681" y="117253"/>
                  <a:pt x="120110" y="108966"/>
                  <a:pt x="131445" y="107442"/>
                </a:cubicBezTo>
                <a:cubicBezTo>
                  <a:pt x="136874" y="94678"/>
                  <a:pt x="149543" y="85725"/>
                  <a:pt x="164306" y="85725"/>
                </a:cubicBezTo>
                <a:cubicBezTo>
                  <a:pt x="174403" y="85725"/>
                  <a:pt x="183547" y="89916"/>
                  <a:pt x="190024" y="96679"/>
                </a:cubicBezTo>
                <a:cubicBezTo>
                  <a:pt x="190310" y="94678"/>
                  <a:pt x="190500" y="92583"/>
                  <a:pt x="190500" y="90488"/>
                </a:cubicBezTo>
                <a:cubicBezTo>
                  <a:pt x="190500" y="68199"/>
                  <a:pt x="173450" y="49816"/>
                  <a:pt x="151638" y="47816"/>
                </a:cubicBezTo>
                <a:cubicBezTo>
                  <a:pt x="147161" y="20669"/>
                  <a:pt x="123634" y="0"/>
                  <a:pt x="95250" y="0"/>
                </a:cubicBezTo>
                <a:close/>
                <a:moveTo>
                  <a:pt x="164306" y="109538"/>
                </a:moveTo>
                <a:cubicBezTo>
                  <a:pt x="170879" y="109538"/>
                  <a:pt x="176213" y="114872"/>
                  <a:pt x="176213" y="121444"/>
                </a:cubicBezTo>
                <a:cubicBezTo>
                  <a:pt x="176213" y="128016"/>
                  <a:pt x="170879" y="133350"/>
                  <a:pt x="164306" y="133350"/>
                </a:cubicBezTo>
                <a:cubicBezTo>
                  <a:pt x="157734" y="133350"/>
                  <a:pt x="152400" y="128016"/>
                  <a:pt x="152400" y="121444"/>
                </a:cubicBezTo>
                <a:cubicBezTo>
                  <a:pt x="152400" y="114872"/>
                  <a:pt x="157734" y="109538"/>
                  <a:pt x="164306" y="109538"/>
                </a:cubicBezTo>
                <a:close/>
                <a:moveTo>
                  <a:pt x="135446" y="130969"/>
                </a:moveTo>
                <a:lnTo>
                  <a:pt x="139922" y="130969"/>
                </a:lnTo>
                <a:cubicBezTo>
                  <a:pt x="143732" y="140684"/>
                  <a:pt x="153257" y="147638"/>
                  <a:pt x="164306" y="147638"/>
                </a:cubicBezTo>
                <a:cubicBezTo>
                  <a:pt x="178784" y="147638"/>
                  <a:pt x="190500" y="135922"/>
                  <a:pt x="190500" y="121444"/>
                </a:cubicBezTo>
                <a:cubicBezTo>
                  <a:pt x="190500" y="106966"/>
                  <a:pt x="178784" y="95250"/>
                  <a:pt x="164306" y="95250"/>
                </a:cubicBezTo>
                <a:cubicBezTo>
                  <a:pt x="151448" y="95250"/>
                  <a:pt x="140780" y="104489"/>
                  <a:pt x="138589" y="116681"/>
                </a:cubicBezTo>
                <a:lnTo>
                  <a:pt x="135446" y="116681"/>
                </a:lnTo>
                <a:cubicBezTo>
                  <a:pt x="126778" y="116681"/>
                  <a:pt x="119158" y="122492"/>
                  <a:pt x="116967" y="130969"/>
                </a:cubicBezTo>
                <a:lnTo>
                  <a:pt x="107347" y="167926"/>
                </a:lnTo>
                <a:cubicBezTo>
                  <a:pt x="106775" y="170021"/>
                  <a:pt x="104870" y="171450"/>
                  <a:pt x="102775" y="171450"/>
                </a:cubicBezTo>
                <a:lnTo>
                  <a:pt x="95155" y="171450"/>
                </a:lnTo>
                <a:cubicBezTo>
                  <a:pt x="93917" y="158115"/>
                  <a:pt x="82772" y="147638"/>
                  <a:pt x="69056" y="147638"/>
                </a:cubicBezTo>
                <a:cubicBezTo>
                  <a:pt x="54578" y="147638"/>
                  <a:pt x="42863" y="159353"/>
                  <a:pt x="42863" y="173831"/>
                </a:cubicBezTo>
                <a:cubicBezTo>
                  <a:pt x="42863" y="188309"/>
                  <a:pt x="54578" y="200025"/>
                  <a:pt x="69056" y="200025"/>
                </a:cubicBezTo>
                <a:cubicBezTo>
                  <a:pt x="79248" y="200025"/>
                  <a:pt x="88011" y="194215"/>
                  <a:pt x="92393" y="185738"/>
                </a:cubicBezTo>
                <a:lnTo>
                  <a:pt x="102680" y="185738"/>
                </a:lnTo>
                <a:cubicBezTo>
                  <a:pt x="111347" y="185738"/>
                  <a:pt x="118967" y="179927"/>
                  <a:pt x="121158" y="171450"/>
                </a:cubicBezTo>
                <a:lnTo>
                  <a:pt x="130778" y="134493"/>
                </a:lnTo>
                <a:cubicBezTo>
                  <a:pt x="131350" y="132398"/>
                  <a:pt x="133255" y="130969"/>
                  <a:pt x="135350" y="130969"/>
                </a:cubicBezTo>
                <a:close/>
                <a:moveTo>
                  <a:pt x="57150" y="173831"/>
                </a:moveTo>
                <a:cubicBezTo>
                  <a:pt x="57150" y="167259"/>
                  <a:pt x="62484" y="161925"/>
                  <a:pt x="69056" y="161925"/>
                </a:cubicBezTo>
                <a:cubicBezTo>
                  <a:pt x="75629" y="161925"/>
                  <a:pt x="80963" y="167259"/>
                  <a:pt x="80963" y="173831"/>
                </a:cubicBezTo>
                <a:cubicBezTo>
                  <a:pt x="80963" y="180404"/>
                  <a:pt x="75629" y="185738"/>
                  <a:pt x="69056" y="185738"/>
                </a:cubicBezTo>
                <a:cubicBezTo>
                  <a:pt x="62484" y="185738"/>
                  <a:pt x="57150" y="180404"/>
                  <a:pt x="57150" y="17383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B6188421-02E7-273A-70A0-6E0B2B27962E}"/>
              </a:ext>
            </a:extLst>
          </p:cNvPr>
          <p:cNvSpPr txBox="1"/>
          <p:nvPr/>
        </p:nvSpPr>
        <p:spPr>
          <a:xfrm>
            <a:off x="8124349" y="3476503"/>
            <a:ext cx="283464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Privacy, security, and accessibility standards are built into our workflow</a:t>
            </a:r>
          </a:p>
        </p:txBody>
      </p:sp>
      <p:sp>
        <p:nvSpPr>
          <p:cNvPr id="10" name="Oval 9">
            <a:extLst>
              <a:ext uri="{FF2B5EF4-FFF2-40B4-BE49-F238E27FC236}">
                <a16:creationId xmlns:a16="http://schemas.microsoft.com/office/drawing/2014/main" id="{E953649D-ACEF-C8D6-4D42-CA80813815A4}"/>
              </a:ext>
              <a:ext uri="{C183D7F6-B498-43B3-948B-1728B52AA6E4}">
                <adec:decorative xmlns:adec="http://schemas.microsoft.com/office/drawing/2017/decorative" val="1"/>
              </a:ext>
            </a:extLst>
          </p:cNvPr>
          <p:cNvSpPr/>
          <p:nvPr/>
        </p:nvSpPr>
        <p:spPr bwMode="auto">
          <a:xfrm>
            <a:off x="9084469"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1" name="Graphic 15" descr="Icon of shield with a checkmark">
            <a:extLst>
              <a:ext uri="{FF2B5EF4-FFF2-40B4-BE49-F238E27FC236}">
                <a16:creationId xmlns:a16="http://schemas.microsoft.com/office/drawing/2014/main" id="{2D4A4919-6AB2-4609-DC5F-BD025507034F}"/>
              </a:ext>
              <a:ext uri="{C183D7F6-B498-43B3-948B-1728B52AA6E4}">
                <adec:decorative xmlns:adec="http://schemas.microsoft.com/office/drawing/2017/decorative" val="0"/>
              </a:ext>
            </a:extLst>
          </p:cNvPr>
          <p:cNvSpPr>
            <a:spLocks noChangeAspect="1"/>
          </p:cNvSpPr>
          <p:nvPr/>
        </p:nvSpPr>
        <p:spPr>
          <a:xfrm>
            <a:off x="9356504" y="2533197"/>
            <a:ext cx="370330" cy="411480"/>
          </a:xfrm>
          <a:custGeom>
            <a:avLst/>
            <a:gdLst>
              <a:gd name="connsiteX0" fmla="*/ 164306 w 171450"/>
              <a:gd name="connsiteY0" fmla="*/ 28575 h 190501"/>
              <a:gd name="connsiteX1" fmla="*/ 90011 w 171450"/>
              <a:gd name="connsiteY1" fmla="*/ 1429 h 190501"/>
              <a:gd name="connsiteX2" fmla="*/ 81439 w 171450"/>
              <a:gd name="connsiteY2" fmla="*/ 1429 h 190501"/>
              <a:gd name="connsiteX3" fmla="*/ 7144 w 171450"/>
              <a:gd name="connsiteY3" fmla="*/ 28575 h 190501"/>
              <a:gd name="connsiteX4" fmla="*/ 0 w 171450"/>
              <a:gd name="connsiteY4" fmla="*/ 35719 h 190501"/>
              <a:gd name="connsiteX5" fmla="*/ 0 w 171450"/>
              <a:gd name="connsiteY5" fmla="*/ 85725 h 190501"/>
              <a:gd name="connsiteX6" fmla="*/ 83106 w 171450"/>
              <a:gd name="connsiteY6" fmla="*/ 190005 h 190501"/>
              <a:gd name="connsiteX7" fmla="*/ 88344 w 171450"/>
              <a:gd name="connsiteY7" fmla="*/ 190005 h 190501"/>
              <a:gd name="connsiteX8" fmla="*/ 171450 w 171450"/>
              <a:gd name="connsiteY8" fmla="*/ 85725 h 190501"/>
              <a:gd name="connsiteX9" fmla="*/ 171450 w 171450"/>
              <a:gd name="connsiteY9" fmla="*/ 35719 h 190501"/>
              <a:gd name="connsiteX10" fmla="*/ 164306 w 171450"/>
              <a:gd name="connsiteY10" fmla="*/ 28575 h 190501"/>
              <a:gd name="connsiteX11" fmla="*/ 131035 w 171450"/>
              <a:gd name="connsiteY11" fmla="*/ 69561 h 190501"/>
              <a:gd name="connsiteX12" fmla="*/ 73885 w 171450"/>
              <a:gd name="connsiteY12" fmla="*/ 121949 h 190501"/>
              <a:gd name="connsiteX13" fmla="*/ 64008 w 171450"/>
              <a:gd name="connsiteY13" fmla="*/ 121730 h 190501"/>
              <a:gd name="connsiteX14" fmla="*/ 40195 w 171450"/>
              <a:gd name="connsiteY14" fmla="*/ 97917 h 190501"/>
              <a:gd name="connsiteX15" fmla="*/ 39839 w 171450"/>
              <a:gd name="connsiteY15" fmla="*/ 87821 h 190501"/>
              <a:gd name="connsiteX16" fmla="*/ 49936 w 171450"/>
              <a:gd name="connsiteY16" fmla="*/ 87464 h 190501"/>
              <a:gd name="connsiteX17" fmla="*/ 50292 w 171450"/>
              <a:gd name="connsiteY17" fmla="*/ 87821 h 190501"/>
              <a:gd name="connsiteX18" fmla="*/ 69275 w 171450"/>
              <a:gd name="connsiteY18" fmla="*/ 106794 h 190501"/>
              <a:gd name="connsiteX19" fmla="*/ 121377 w 171450"/>
              <a:gd name="connsiteY19" fmla="*/ 59026 h 190501"/>
              <a:gd name="connsiteX20" fmla="*/ 131474 w 171450"/>
              <a:gd name="connsiteY20" fmla="*/ 59465 h 190501"/>
              <a:gd name="connsiteX21" fmla="*/ 131035 w 171450"/>
              <a:gd name="connsiteY21" fmla="*/ 69561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50" h="190501">
                <a:moveTo>
                  <a:pt x="164306" y="28575"/>
                </a:moveTo>
                <a:cubicBezTo>
                  <a:pt x="138941" y="28575"/>
                  <a:pt x="114224" y="19593"/>
                  <a:pt x="90011" y="1429"/>
                </a:cubicBezTo>
                <a:cubicBezTo>
                  <a:pt x="87471" y="-476"/>
                  <a:pt x="83979" y="-476"/>
                  <a:pt x="81439" y="1429"/>
                </a:cubicBezTo>
                <a:cubicBezTo>
                  <a:pt x="57226" y="19593"/>
                  <a:pt x="32509" y="28575"/>
                  <a:pt x="7144" y="28575"/>
                </a:cubicBezTo>
                <a:cubicBezTo>
                  <a:pt x="3198" y="28575"/>
                  <a:pt x="0" y="31773"/>
                  <a:pt x="0" y="35719"/>
                </a:cubicBezTo>
                <a:lnTo>
                  <a:pt x="0" y="85725"/>
                </a:lnTo>
                <a:cubicBezTo>
                  <a:pt x="0" y="133360"/>
                  <a:pt x="28175" y="168364"/>
                  <a:pt x="83106" y="190005"/>
                </a:cubicBezTo>
                <a:cubicBezTo>
                  <a:pt x="84789" y="190668"/>
                  <a:pt x="86661" y="190668"/>
                  <a:pt x="88344" y="190005"/>
                </a:cubicBezTo>
                <a:cubicBezTo>
                  <a:pt x="143275" y="168364"/>
                  <a:pt x="171450" y="133350"/>
                  <a:pt x="171450" y="85725"/>
                </a:cubicBezTo>
                <a:lnTo>
                  <a:pt x="171450" y="35719"/>
                </a:lnTo>
                <a:cubicBezTo>
                  <a:pt x="171450" y="31773"/>
                  <a:pt x="168252" y="28575"/>
                  <a:pt x="164306" y="28575"/>
                </a:cubicBezTo>
                <a:close/>
                <a:moveTo>
                  <a:pt x="131035" y="69561"/>
                </a:moveTo>
                <a:lnTo>
                  <a:pt x="73885" y="121949"/>
                </a:lnTo>
                <a:cubicBezTo>
                  <a:pt x="71065" y="124531"/>
                  <a:pt x="66711" y="124435"/>
                  <a:pt x="64008" y="121730"/>
                </a:cubicBezTo>
                <a:lnTo>
                  <a:pt x="40195" y="97917"/>
                </a:lnTo>
                <a:cubicBezTo>
                  <a:pt x="37309" y="95227"/>
                  <a:pt x="37149" y="90707"/>
                  <a:pt x="39839" y="87821"/>
                </a:cubicBezTo>
                <a:cubicBezTo>
                  <a:pt x="42529" y="84934"/>
                  <a:pt x="47049" y="84774"/>
                  <a:pt x="49936" y="87464"/>
                </a:cubicBezTo>
                <a:cubicBezTo>
                  <a:pt x="50059" y="87579"/>
                  <a:pt x="50177" y="87698"/>
                  <a:pt x="50292" y="87821"/>
                </a:cubicBezTo>
                <a:lnTo>
                  <a:pt x="69275" y="106794"/>
                </a:lnTo>
                <a:lnTo>
                  <a:pt x="121377" y="59026"/>
                </a:lnTo>
                <a:cubicBezTo>
                  <a:pt x="124286" y="56359"/>
                  <a:pt x="128807" y="56556"/>
                  <a:pt x="131474" y="59465"/>
                </a:cubicBezTo>
                <a:cubicBezTo>
                  <a:pt x="134141" y="62374"/>
                  <a:pt x="133944" y="66894"/>
                  <a:pt x="131035" y="6956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Rounded Rectangle 11">
            <a:extLst>
              <a:ext uri="{FF2B5EF4-FFF2-40B4-BE49-F238E27FC236}">
                <a16:creationId xmlns:a16="http://schemas.microsoft.com/office/drawing/2014/main" id="{003328EA-CBCF-C697-580F-E5DFF04581C2}"/>
              </a:ext>
              <a:ext uri="{C183D7F6-B498-43B3-948B-1728B52AA6E4}">
                <adec:decorative xmlns:adec="http://schemas.microsoft.com/office/drawing/2017/decorative" val="1"/>
              </a:ext>
            </a:extLst>
          </p:cNvPr>
          <p:cNvSpPr/>
          <p:nvPr/>
        </p:nvSpPr>
        <p:spPr bwMode="auto">
          <a:xfrm>
            <a:off x="9800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Rounded Rectangle 12">
            <a:extLst>
              <a:ext uri="{FF2B5EF4-FFF2-40B4-BE49-F238E27FC236}">
                <a16:creationId xmlns:a16="http://schemas.microsoft.com/office/drawing/2014/main" id="{66D7B57D-86E5-C3C1-5307-F7760D27BF1D}"/>
              </a:ext>
              <a:ext uri="{C183D7F6-B498-43B3-948B-1728B52AA6E4}">
                <adec:decorative xmlns:adec="http://schemas.microsoft.com/office/drawing/2017/decorative" val="1"/>
              </a:ext>
            </a:extLst>
          </p:cNvPr>
          <p:cNvSpPr/>
          <p:nvPr/>
        </p:nvSpPr>
        <p:spPr bwMode="auto">
          <a:xfrm>
            <a:off x="444471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Rounded Rectangle 13">
            <a:extLst>
              <a:ext uri="{FF2B5EF4-FFF2-40B4-BE49-F238E27FC236}">
                <a16:creationId xmlns:a16="http://schemas.microsoft.com/office/drawing/2014/main" id="{849A67A6-C95F-83DE-8246-313DDC2662DC}"/>
              </a:ext>
              <a:ext uri="{C183D7F6-B498-43B3-948B-1728B52AA6E4}">
                <adec:decorative xmlns:adec="http://schemas.microsoft.com/office/drawing/2017/decorative" val="1"/>
              </a:ext>
            </a:extLst>
          </p:cNvPr>
          <p:cNvSpPr/>
          <p:nvPr/>
        </p:nvSpPr>
        <p:spPr bwMode="auto">
          <a:xfrm>
            <a:off x="79093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5" name="Picture 2" descr="A logo on a black background&#10;&#10;Description automatically generated">
            <a:extLst>
              <a:ext uri="{FF2B5EF4-FFF2-40B4-BE49-F238E27FC236}">
                <a16:creationId xmlns:a16="http://schemas.microsoft.com/office/drawing/2014/main" id="{774ECA21-50F5-621A-DD30-84FD9D731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935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0 -2.59259E-6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0 -2.59259E-6 L 0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300"/>
                                  </p:stCondLst>
                                  <p:childTnLst>
                                    <p:animMotion origin="layout" path="M 2.29167E-6 -4.07407E-6 L 2.2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200"/>
                                  </p:stCondLst>
                                  <p:childTnLst>
                                    <p:animMotion origin="layout" path="M 0 -2.59259E-6 L 0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200"/>
                                  </p:stCondLst>
                                  <p:childTnLst>
                                    <p:animMotion origin="layout" path="M 0 -2.59259E-6 L 0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300"/>
                                  </p:stCondLst>
                                  <p:childTnLst>
                                    <p:animMotion origin="layout" path="M 0 -4.07407E-6 L 0 0.03542 " pathEditMode="relative" rAng="0" ptsTypes="AA">
                                      <p:cBhvr>
                                        <p:cTn id="34" dur="700" spd="-100000" fill="hold"/>
                                        <p:tgtEl>
                                          <p:spTgt spid="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20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300"/>
                                  </p:stCondLst>
                                  <p:childTnLst>
                                    <p:animMotion origin="layout" path="M -2.08333E-6 -2.22222E-6 L -2.08333E-6 0.03542 " pathEditMode="relative" rAng="0" ptsTypes="AA">
                                      <p:cBhvr>
                                        <p:cTn id="49" dur="700" spd="-100000" fill="hold"/>
                                        <p:tgtEl>
                                          <p:spTgt spid="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grpId="1" nodeType="withEffect">
                                  <p:stCondLst>
                                    <p:cond delay="200"/>
                                  </p:stCondLst>
                                  <p:childTnLst>
                                    <p:animMotion origin="layout" path="M 0 -2.59259E-6 L 0 0.03542 " pathEditMode="relative" rAng="0" ptsTypes="AA">
                                      <p:cBhvr>
                                        <p:cTn id="54" dur="700" spd="-100000" fill="hold"/>
                                        <p:tgtEl>
                                          <p:spTgt spid="12"/>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300"/>
                                  </p:stCondLst>
                                  <p:childTnLst>
                                    <p:animMotion origin="layout" path="M 0 -2.59259E-6 L 0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42" presetClass="path" presetSubtype="0" decel="100000" fill="hold" grpId="1" nodeType="withEffect">
                                  <p:stCondLst>
                                    <p:cond delay="300"/>
                                  </p:stCondLst>
                                  <p:childTnLst>
                                    <p:animMotion origin="layout" path="M 0 -2.59259E-6 L 0 0.03542 " pathEditMode="relative" rAng="0" ptsTypes="AA">
                                      <p:cBhvr>
                                        <p:cTn id="6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animBg="1"/>
      <p:bldP spid="5" grpId="1" animBg="1"/>
      <p:bldP spid="6" grpId="0"/>
      <p:bldP spid="6" grpId="1"/>
      <p:bldP spid="7" grpId="0" animBg="1"/>
      <p:bldP spid="7" grpId="1" animBg="1"/>
      <p:bldP spid="8" grpId="0" animBg="1"/>
      <p:bldP spid="8" grpId="1" animBg="1"/>
      <p:bldP spid="9" grpId="0"/>
      <p:bldP spid="9" grpId="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3">
            <a:extLst>
              <a:ext uri="{FF2B5EF4-FFF2-40B4-BE49-F238E27FC236}">
                <a16:creationId xmlns:a16="http://schemas.microsoft.com/office/drawing/2014/main" id="{50733D25-3CE4-3C4C-07C8-8CC586F79122}"/>
              </a:ext>
            </a:extLst>
          </p:cNvPr>
          <p:cNvSpPr txBox="1">
            <a:spLocks noGrp="1"/>
          </p:cNvSpPr>
          <p:nvPr>
            <p:ph type="title" idx="4294967295"/>
          </p:nvPr>
        </p:nvSpPr>
        <p:spPr>
          <a:xfrm>
            <a:off x="586740" y="457622"/>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Microsoft’s internal engineering platform</a:t>
            </a:r>
          </a:p>
        </p:txBody>
      </p:sp>
      <p:sp>
        <p:nvSpPr>
          <p:cNvPr id="7" name="Isosceles Triangle 6">
            <a:extLst>
              <a:ext uri="{FF2B5EF4-FFF2-40B4-BE49-F238E27FC236}">
                <a16:creationId xmlns:a16="http://schemas.microsoft.com/office/drawing/2014/main" id="{02B43583-F8F7-4792-9D92-D3F7654FA1E7}"/>
              </a:ext>
              <a:ext uri="{C183D7F6-B498-43B3-948B-1728B52AA6E4}">
                <adec:decorative xmlns:adec="http://schemas.microsoft.com/office/drawing/2017/decorative" val="1"/>
              </a:ext>
            </a:extLst>
          </p:cNvPr>
          <p:cNvSpPr/>
          <p:nvPr/>
        </p:nvSpPr>
        <p:spPr bwMode="auto">
          <a:xfrm>
            <a:off x="1214661" y="1435100"/>
            <a:ext cx="9611835" cy="4788591"/>
          </a:xfrm>
          <a:prstGeom prst="triangle">
            <a:avLst/>
          </a:prstGeom>
          <a:gradFill>
            <a:gsLst>
              <a:gs pos="0">
                <a:srgbClr val="C03BC4">
                  <a:alpha val="0"/>
                </a:srgbClr>
              </a:gs>
              <a:gs pos="80000">
                <a:srgbClr val="0078D4">
                  <a:alpha val="11000"/>
                </a:srgbClr>
              </a:gs>
            </a:gsLst>
            <a:path path="circle">
              <a:fillToRect l="100000" t="100000"/>
            </a:path>
          </a:gradFill>
          <a:ln>
            <a:noFill/>
            <a:headEnd type="none" w="med" len="med"/>
            <a:tailEnd type="none" w="med" len="med"/>
          </a:ln>
          <a:effectLst>
            <a:outerShdw blurRad="63500" dist="38100" dir="2700000" algn="tl" rotWithShape="0">
              <a:prstClr val="black">
                <a:alpha val="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aphicFrame>
        <p:nvGraphicFramePr>
          <p:cNvPr id="8" name="Diagram 7" descr="Diagram showing Microsoft's internal engineering platform. On the bottom, are retail Microsoft development products. In the middle, the engineering platform, and on top, the app developers. ">
            <a:extLst>
              <a:ext uri="{FF2B5EF4-FFF2-40B4-BE49-F238E27FC236}">
                <a16:creationId xmlns:a16="http://schemas.microsoft.com/office/drawing/2014/main" id="{025D1C66-2FA0-4A30-9859-3F1B5465BBF1}"/>
              </a:ext>
            </a:extLst>
          </p:cNvPr>
          <p:cNvGraphicFramePr/>
          <p:nvPr/>
        </p:nvGraphicFramePr>
        <p:xfrm>
          <a:off x="1127924" y="1359900"/>
          <a:ext cx="9812207" cy="4823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158121A0-36B6-44D2-9594-0C8202787698}"/>
              </a:ext>
              <a:ext uri="{C183D7F6-B498-43B3-948B-1728B52AA6E4}">
                <adec:decorative xmlns:adec="http://schemas.microsoft.com/office/drawing/2017/decorative" val="1"/>
              </a:ext>
            </a:extLst>
          </p:cNvPr>
          <p:cNvCxnSpPr>
            <a:cxnSpLocks/>
          </p:cNvCxnSpPr>
          <p:nvPr/>
        </p:nvCxnSpPr>
        <p:spPr>
          <a:xfrm>
            <a:off x="4743951" y="3314353"/>
            <a:ext cx="3150369"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86B14A2-989C-4E6E-BAA7-BDAC27FA7857}"/>
              </a:ext>
              <a:ext uri="{C183D7F6-B498-43B3-948B-1728B52AA6E4}">
                <adec:decorative xmlns:adec="http://schemas.microsoft.com/office/drawing/2017/decorative" val="1"/>
              </a:ext>
            </a:extLst>
          </p:cNvPr>
          <p:cNvCxnSpPr>
            <a:cxnSpLocks/>
          </p:cNvCxnSpPr>
          <p:nvPr/>
        </p:nvCxnSpPr>
        <p:spPr>
          <a:xfrm>
            <a:off x="4295375" y="4596817"/>
            <a:ext cx="4867479"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D80133-B849-4346-A779-F75A8BEA3978}"/>
              </a:ext>
              <a:ext uri="{C183D7F6-B498-43B3-948B-1728B52AA6E4}">
                <adec:decorative xmlns:adec="http://schemas.microsoft.com/office/drawing/2017/decorative" val="1"/>
              </a:ext>
            </a:extLst>
          </p:cNvPr>
          <p:cNvCxnSpPr>
            <a:cxnSpLocks/>
          </p:cNvCxnSpPr>
          <p:nvPr/>
        </p:nvCxnSpPr>
        <p:spPr>
          <a:xfrm flipV="1">
            <a:off x="10350649" y="1435100"/>
            <a:ext cx="0" cy="837669"/>
          </a:xfrm>
          <a:prstGeom prst="straightConnector1">
            <a:avLst/>
          </a:prstGeom>
          <a:solidFill>
            <a:srgbClr val="091F2C"/>
          </a:solidFill>
          <a:ln w="76200">
            <a:solidFill>
              <a:srgbClr val="7030A0"/>
            </a:solidFill>
            <a:headEnd type="none" w="med" len="med"/>
            <a:tailEnd type="triangl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grpSp>
        <p:nvGrpSpPr>
          <p:cNvPr id="2" name="Group 1" descr="Microsoft Retail Developer Products including VS/VS Code, GitHub, Azure DevOps, and more">
            <a:extLst>
              <a:ext uri="{FF2B5EF4-FFF2-40B4-BE49-F238E27FC236}">
                <a16:creationId xmlns:a16="http://schemas.microsoft.com/office/drawing/2014/main" id="{2E3C1DE8-9FC3-4BDE-A566-2AB82B14F0C2}"/>
              </a:ext>
            </a:extLst>
          </p:cNvPr>
          <p:cNvGrpSpPr/>
          <p:nvPr/>
        </p:nvGrpSpPr>
        <p:grpSpPr>
          <a:xfrm>
            <a:off x="2057438" y="5502094"/>
            <a:ext cx="7807923" cy="526236"/>
            <a:chOff x="980519" y="5500801"/>
            <a:chExt cx="9958962" cy="671210"/>
          </a:xfrm>
        </p:grpSpPr>
        <p:pic>
          <p:nvPicPr>
            <p:cNvPr id="13" name="Graphic 12">
              <a:extLst>
                <a:ext uri="{FF2B5EF4-FFF2-40B4-BE49-F238E27FC236}">
                  <a16:creationId xmlns:a16="http://schemas.microsoft.com/office/drawing/2014/main" id="{2A8D6FCD-F8ED-466B-BD95-01FCEB4D3C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41326" y="5671134"/>
              <a:ext cx="448905" cy="448904"/>
            </a:xfrm>
            <a:prstGeom prst="rect">
              <a:avLst/>
            </a:prstGeom>
          </p:spPr>
        </p:pic>
        <p:pic>
          <p:nvPicPr>
            <p:cNvPr id="14" name="Picture 4">
              <a:extLst>
                <a:ext uri="{FF2B5EF4-FFF2-40B4-BE49-F238E27FC236}">
                  <a16:creationId xmlns:a16="http://schemas.microsoft.com/office/drawing/2014/main" id="{5D943D20-2E46-4D71-AEE6-14DE91E4A8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3007" y="5640207"/>
              <a:ext cx="445443" cy="4454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832212E-793C-4875-8B1F-B2AB6FABA03A}"/>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3970768" y="5682276"/>
              <a:ext cx="436384" cy="423159"/>
            </a:xfrm>
            <a:prstGeom prst="rect">
              <a:avLst/>
            </a:prstGeom>
          </p:spPr>
        </p:pic>
        <p:pic>
          <p:nvPicPr>
            <p:cNvPr id="16" name="Picture 2">
              <a:extLst>
                <a:ext uri="{FF2B5EF4-FFF2-40B4-BE49-F238E27FC236}">
                  <a16:creationId xmlns:a16="http://schemas.microsoft.com/office/drawing/2014/main" id="{2ADFE3B6-C09A-404B-AE9E-DB858C07F2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4781" y="5681001"/>
              <a:ext cx="435006" cy="435005"/>
            </a:xfrm>
            <a:prstGeom prst="rect">
              <a:avLst/>
            </a:prstGeom>
            <a:noFill/>
            <a:extLst>
              <a:ext uri="{909E8E84-426E-40DD-AFC4-6F175D3DCCD1}">
                <a14:hiddenFill xmlns:a14="http://schemas.microsoft.com/office/drawing/2010/main">
                  <a:solidFill>
                    <a:srgbClr val="FFFFFF"/>
                  </a:solidFill>
                </a14:hiddenFill>
              </a:ext>
            </a:extLst>
          </p:spPr>
        </p:pic>
        <p:pic>
          <p:nvPicPr>
            <p:cNvPr id="17" name="MS logo gray - EMF" descr="Microsoft logo, gray text version">
              <a:extLst>
                <a:ext uri="{FF2B5EF4-FFF2-40B4-BE49-F238E27FC236}">
                  <a16:creationId xmlns:a16="http://schemas.microsoft.com/office/drawing/2014/main" id="{8D2F4C8F-8B1C-45CD-B386-FEA965BC5C6F}"/>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r="78055"/>
            <a:stretch/>
          </p:blipFill>
          <p:spPr bwMode="black">
            <a:xfrm>
              <a:off x="2996562" y="5736543"/>
              <a:ext cx="367876" cy="358964"/>
            </a:xfrm>
            <a:prstGeom prst="rect">
              <a:avLst/>
            </a:prstGeom>
          </p:spPr>
        </p:pic>
        <p:pic>
          <p:nvPicPr>
            <p:cNvPr id="18" name="Picture 17">
              <a:extLst>
                <a:ext uri="{FF2B5EF4-FFF2-40B4-BE49-F238E27FC236}">
                  <a16:creationId xmlns:a16="http://schemas.microsoft.com/office/drawing/2014/main" id="{7BE6DE1E-0119-4224-95CD-906FB6EE64E4}"/>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76117" y="5713674"/>
              <a:ext cx="339440" cy="339440"/>
            </a:xfrm>
            <a:prstGeom prst="rect">
              <a:avLst/>
            </a:prstGeom>
          </p:spPr>
        </p:pic>
        <p:pic>
          <p:nvPicPr>
            <p:cNvPr id="19" name="Graphic 18">
              <a:extLst>
                <a:ext uri="{FF2B5EF4-FFF2-40B4-BE49-F238E27FC236}">
                  <a16:creationId xmlns:a16="http://schemas.microsoft.com/office/drawing/2014/main" id="{2F1EA926-1BED-4627-AA2C-AE2AD50841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21887" y="5500801"/>
              <a:ext cx="671210" cy="671210"/>
            </a:xfrm>
            <a:prstGeom prst="rect">
              <a:avLst/>
            </a:prstGeom>
          </p:spPr>
        </p:pic>
        <p:pic>
          <p:nvPicPr>
            <p:cNvPr id="20" name="Picture 19">
              <a:extLst>
                <a:ext uri="{FF2B5EF4-FFF2-40B4-BE49-F238E27FC236}">
                  <a16:creationId xmlns:a16="http://schemas.microsoft.com/office/drawing/2014/main" id="{7E3F43D1-172A-4B7D-A292-DE4792ED9B25}"/>
                </a:ext>
                <a:ext uri="{C183D7F6-B498-43B3-948B-1728B52AA6E4}">
                  <adec:decorative xmlns:adec="http://schemas.microsoft.com/office/drawing/2017/decorative" val="1"/>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10399426" y="5607029"/>
              <a:ext cx="540055" cy="540054"/>
            </a:xfrm>
            <a:prstGeom prst="rect">
              <a:avLst/>
            </a:prstGeom>
          </p:spPr>
        </p:pic>
        <p:pic>
          <p:nvPicPr>
            <p:cNvPr id="22" name="Graphic 21">
              <a:extLst>
                <a:ext uri="{FF2B5EF4-FFF2-40B4-BE49-F238E27FC236}">
                  <a16:creationId xmlns:a16="http://schemas.microsoft.com/office/drawing/2014/main" id="{1F665529-CF8D-4C9B-BC7F-A997956FFA00}"/>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27719" t="27511" r="24217" b="27351"/>
            <a:stretch/>
          </p:blipFill>
          <p:spPr>
            <a:xfrm>
              <a:off x="5013482" y="5667128"/>
              <a:ext cx="463195" cy="435005"/>
            </a:xfrm>
            <a:prstGeom prst="rect">
              <a:avLst/>
            </a:prstGeom>
          </p:spPr>
        </p:pic>
        <p:pic>
          <p:nvPicPr>
            <p:cNvPr id="23" name="Picture 2">
              <a:extLst>
                <a:ext uri="{FF2B5EF4-FFF2-40B4-BE49-F238E27FC236}">
                  <a16:creationId xmlns:a16="http://schemas.microsoft.com/office/drawing/2014/main" id="{D0C0A744-FDEC-453C-A5AC-A6A1989E7D26}"/>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0519" y="5698639"/>
              <a:ext cx="354476" cy="354476"/>
            </a:xfrm>
            <a:prstGeom prst="rect">
              <a:avLst/>
            </a:prstGeom>
            <a:noFill/>
          </p:spPr>
        </p:pic>
      </p:grpSp>
      <p:sp>
        <p:nvSpPr>
          <p:cNvPr id="24" name="TextBox 23">
            <a:extLst>
              <a:ext uri="{FF2B5EF4-FFF2-40B4-BE49-F238E27FC236}">
                <a16:creationId xmlns:a16="http://schemas.microsoft.com/office/drawing/2014/main" id="{8AF50215-FB76-4092-AE57-0EDF045F5AF0}"/>
              </a:ext>
            </a:extLst>
          </p:cNvPr>
          <p:cNvSpPr txBox="1"/>
          <p:nvPr/>
        </p:nvSpPr>
        <p:spPr>
          <a:xfrm>
            <a:off x="4914580" y="3028914"/>
            <a:ext cx="2226702" cy="570878"/>
          </a:xfrm>
          <a:prstGeom prst="roundRect">
            <a:avLst>
              <a:gd name="adj" fmla="val 12910"/>
            </a:avLst>
          </a:prstGeom>
          <a:solidFill>
            <a:srgbClr val="18303D"/>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wrap="square" lIns="182880" tIns="45720" rIns="182880" bIns="45720" rtlCol="0" anchor="ctr" anchorCtr="0">
            <a:spAutoFit/>
          </a:bodyPr>
          <a:lstStyle/>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Local customizations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 and Extensibility</a:t>
            </a:r>
          </a:p>
        </p:txBody>
      </p:sp>
      <p:sp>
        <p:nvSpPr>
          <p:cNvPr id="25" name="TextBox 24">
            <a:extLst>
              <a:ext uri="{FF2B5EF4-FFF2-40B4-BE49-F238E27FC236}">
                <a16:creationId xmlns:a16="http://schemas.microsoft.com/office/drawing/2014/main" id="{AE811CF5-DF84-4628-A7E8-CCB5965E799F}"/>
              </a:ext>
            </a:extLst>
          </p:cNvPr>
          <p:cNvSpPr txBox="1"/>
          <p:nvPr/>
        </p:nvSpPr>
        <p:spPr>
          <a:xfrm>
            <a:off x="4539284" y="4281022"/>
            <a:ext cx="2989487" cy="631591"/>
          </a:xfrm>
          <a:prstGeom prst="roundRect">
            <a:avLst>
              <a:gd name="adj" fmla="val 12910"/>
            </a:avLst>
          </a:prstGeom>
          <a:solidFill>
            <a:srgbClr val="18303D"/>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wrap="square" lIns="182880" tIns="45720" rIns="182880" bIns="45720" rtlCol="0" anchor="ctr" anchorCtr="0">
            <a:spAutoFit/>
          </a:bodyPr>
          <a:lstStyle>
            <a:defPPr>
              <a:defRPr lang="en-US"/>
            </a:defPPr>
            <a:lvl1pPr marR="0" lvl="0" indent="0" algn="ctr" defTabSz="932472" fontAlgn="base">
              <a:lnSpc>
                <a:spcPct val="91386"/>
              </a:lnSpc>
              <a:spcBef>
                <a:spcPct val="0"/>
              </a:spcBef>
              <a:spcAft>
                <a:spcPct val="0"/>
              </a:spcAft>
              <a:buClrTx/>
              <a:buSzTx/>
              <a:buFontTx/>
              <a:buNone/>
              <a:tabLst/>
              <a:defRPr kumimoji="0" sz="1400" b="1" i="0" u="none" strike="noStrike" cap="none" spc="0" normalizeH="0" baseline="0">
                <a:ln>
                  <a:noFill/>
                </a:ln>
                <a:effectLst/>
                <a:uLnTx/>
                <a:uFillTx/>
                <a:latin typeface="Segoe UI Semibold" panose="020B0502040204020203" pitchFamily="34" charset="0"/>
                <a:ea typeface="Segoe UI" pitchFamily="34" charset="0"/>
                <a:cs typeface="Segoe UI Semibold" panose="020B0502040204020203" pitchFamily="34" charset="0"/>
              </a:defRPr>
            </a:lvl1pPr>
          </a:lstStyle>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t>Security, Platform Management and Integrated Experiences </a:t>
            </a:r>
          </a:p>
        </p:txBody>
      </p:sp>
      <p:sp>
        <p:nvSpPr>
          <p:cNvPr id="26" name="Rounded Rectangle 34">
            <a:extLst>
              <a:ext uri="{FF2B5EF4-FFF2-40B4-BE49-F238E27FC236}">
                <a16:creationId xmlns:a16="http://schemas.microsoft.com/office/drawing/2014/main" id="{253366F0-6183-4BBD-B1B8-DD38951526F2}"/>
              </a:ext>
            </a:extLst>
          </p:cNvPr>
          <p:cNvSpPr/>
          <p:nvPr/>
        </p:nvSpPr>
        <p:spPr bwMode="auto">
          <a:xfrm>
            <a:off x="584200" y="2019301"/>
            <a:ext cx="2443480" cy="1363980"/>
          </a:xfrm>
          <a:prstGeom prst="roundRect">
            <a:avLst>
              <a:gd name="adj" fmla="val 8912"/>
            </a:avLst>
          </a:prstGeom>
          <a:solidFill>
            <a:srgbClr val="091F2C"/>
          </a:solidFill>
          <a:ln>
            <a:solidFill>
              <a:srgbClr val="7030A0"/>
            </a:solid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Integrated developer experiences that improve productivity &amp; satisfaction</a:t>
            </a:r>
          </a:p>
        </p:txBody>
      </p:sp>
      <p:cxnSp>
        <p:nvCxnSpPr>
          <p:cNvPr id="27" name="Straight Arrow Connector 26">
            <a:extLst>
              <a:ext uri="{FF2B5EF4-FFF2-40B4-BE49-F238E27FC236}">
                <a16:creationId xmlns:a16="http://schemas.microsoft.com/office/drawing/2014/main" id="{C99189F5-CF09-4BF5-9B90-DAC2880A14C2}"/>
              </a:ext>
              <a:ext uri="{C183D7F6-B498-43B3-948B-1728B52AA6E4}">
                <adec:decorative xmlns:adec="http://schemas.microsoft.com/office/drawing/2017/decorative" val="1"/>
              </a:ext>
            </a:extLst>
          </p:cNvPr>
          <p:cNvCxnSpPr>
            <a:cxnSpLocks/>
            <a:stCxn id="26" idx="2"/>
          </p:cNvCxnSpPr>
          <p:nvPr/>
        </p:nvCxnSpPr>
        <p:spPr>
          <a:xfrm>
            <a:off x="1805940" y="3383281"/>
            <a:ext cx="0" cy="833119"/>
          </a:xfrm>
          <a:prstGeom prst="straightConnector1">
            <a:avLst/>
          </a:prstGeom>
          <a:solidFill>
            <a:srgbClr val="091F2C"/>
          </a:solidFill>
          <a:ln w="76200">
            <a:solidFill>
              <a:srgbClr val="7030A0"/>
            </a:solidFill>
            <a:headEnd type="none" w="med" len="med"/>
            <a:tailEnd type="triangl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sp>
        <p:nvSpPr>
          <p:cNvPr id="28" name="Rounded Rectangle 39">
            <a:extLst>
              <a:ext uri="{FF2B5EF4-FFF2-40B4-BE49-F238E27FC236}">
                <a16:creationId xmlns:a16="http://schemas.microsoft.com/office/drawing/2014/main" id="{04C04597-93B0-40E6-92B9-3FF48F3CC6BF}"/>
              </a:ext>
            </a:extLst>
          </p:cNvPr>
          <p:cNvSpPr>
            <a:spLocks noChangeAspect="1"/>
          </p:cNvSpPr>
          <p:nvPr/>
        </p:nvSpPr>
        <p:spPr bwMode="auto">
          <a:xfrm>
            <a:off x="9362739" y="2190601"/>
            <a:ext cx="1975822" cy="1334920"/>
          </a:xfrm>
          <a:prstGeom prst="roundRect">
            <a:avLst>
              <a:gd name="adj" fmla="val 8912"/>
            </a:avLst>
          </a:prstGeom>
          <a:solidFill>
            <a:srgbClr val="091F2C"/>
          </a:solidFill>
          <a:ln>
            <a:solidFill>
              <a:srgbClr val="7030A0"/>
            </a:solid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Performance </a:t>
            </a:r>
            <a:b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and security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@enterprise scale</a:t>
            </a:r>
          </a:p>
        </p:txBody>
      </p:sp>
      <p:sp>
        <p:nvSpPr>
          <p:cNvPr id="29" name="TextBox 28">
            <a:extLst>
              <a:ext uri="{FF2B5EF4-FFF2-40B4-BE49-F238E27FC236}">
                <a16:creationId xmlns:a16="http://schemas.microsoft.com/office/drawing/2014/main" id="{3DDF9494-B4CF-4584-83AB-D7B8491E9989}"/>
              </a:ext>
            </a:extLst>
          </p:cNvPr>
          <p:cNvSpPr txBox="1"/>
          <p:nvPr/>
        </p:nvSpPr>
        <p:spPr>
          <a:xfrm>
            <a:off x="3922369" y="2402951"/>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App Developers</a:t>
            </a:r>
          </a:p>
        </p:txBody>
      </p:sp>
      <p:sp>
        <p:nvSpPr>
          <p:cNvPr id="30" name="TextBox 29">
            <a:extLst>
              <a:ext uri="{FF2B5EF4-FFF2-40B4-BE49-F238E27FC236}">
                <a16:creationId xmlns:a16="http://schemas.microsoft.com/office/drawing/2014/main" id="{6C87B565-DE48-44D9-94FD-5419C7C15563}"/>
              </a:ext>
            </a:extLst>
          </p:cNvPr>
          <p:cNvSpPr txBox="1"/>
          <p:nvPr/>
        </p:nvSpPr>
        <p:spPr>
          <a:xfrm>
            <a:off x="3950828" y="3807135"/>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Engineering Platform</a:t>
            </a:r>
          </a:p>
        </p:txBody>
      </p:sp>
      <p:sp>
        <p:nvSpPr>
          <p:cNvPr id="31" name="TextBox 30">
            <a:extLst>
              <a:ext uri="{FF2B5EF4-FFF2-40B4-BE49-F238E27FC236}">
                <a16:creationId xmlns:a16="http://schemas.microsoft.com/office/drawing/2014/main" id="{7181E9E8-44F5-473E-A490-55F07AFF8CBD}"/>
              </a:ext>
            </a:extLst>
          </p:cNvPr>
          <p:cNvSpPr txBox="1"/>
          <p:nvPr/>
        </p:nvSpPr>
        <p:spPr>
          <a:xfrm>
            <a:off x="3950828" y="5128940"/>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Retail Microsoft Developer Products</a:t>
            </a:r>
          </a:p>
        </p:txBody>
      </p:sp>
      <p:cxnSp>
        <p:nvCxnSpPr>
          <p:cNvPr id="35" name="Straight Connector 34">
            <a:extLst>
              <a:ext uri="{FF2B5EF4-FFF2-40B4-BE49-F238E27FC236}">
                <a16:creationId xmlns:a16="http://schemas.microsoft.com/office/drawing/2014/main" id="{F8E7011D-E050-4632-839F-8EA5C59D2124}"/>
              </a:ext>
              <a:ext uri="{C183D7F6-B498-43B3-948B-1728B52AA6E4}">
                <adec:decorative xmlns:adec="http://schemas.microsoft.com/office/drawing/2017/decorative" val="1"/>
              </a:ext>
            </a:extLst>
          </p:cNvPr>
          <p:cNvCxnSpPr>
            <a:cxnSpLocks/>
          </p:cNvCxnSpPr>
          <p:nvPr/>
        </p:nvCxnSpPr>
        <p:spPr>
          <a:xfrm>
            <a:off x="4626992" y="3095151"/>
            <a:ext cx="0" cy="438404"/>
          </a:xfrm>
          <a:prstGeom prst="line">
            <a:avLst/>
          </a:prstGeom>
          <a:ln w="19050" cap="rnd">
            <a:gradFill flip="none" rotWithShape="1">
              <a:gsLst>
                <a:gs pos="0">
                  <a:srgbClr val="C03BC4"/>
                </a:gs>
                <a:gs pos="80000">
                  <a:srgbClr val="0078D4"/>
                </a:gs>
              </a:gsLst>
              <a:path path="circle">
                <a:fillToRect l="100000" t="100000"/>
              </a:path>
              <a:tileRect r="-100000" b="-100000"/>
            </a:gradFill>
            <a:headEnd type="arrow" w="lg" len="sm"/>
            <a:tailEnd type="arrow" w="lg" len="sm"/>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4F7C15F-39C8-4A1C-A608-788605FF0802}"/>
              </a:ext>
              <a:ext uri="{C183D7F6-B498-43B3-948B-1728B52AA6E4}">
                <adec:decorative xmlns:adec="http://schemas.microsoft.com/office/drawing/2017/decorative" val="1"/>
              </a:ext>
            </a:extLst>
          </p:cNvPr>
          <p:cNvCxnSpPr>
            <a:cxnSpLocks/>
          </p:cNvCxnSpPr>
          <p:nvPr/>
        </p:nvCxnSpPr>
        <p:spPr>
          <a:xfrm>
            <a:off x="4195283" y="4377615"/>
            <a:ext cx="0" cy="438404"/>
          </a:xfrm>
          <a:prstGeom prst="line">
            <a:avLst/>
          </a:prstGeom>
          <a:ln w="19050" cap="rnd">
            <a:gradFill flip="none" rotWithShape="1">
              <a:gsLst>
                <a:gs pos="0">
                  <a:srgbClr val="C03BC4"/>
                </a:gs>
                <a:gs pos="80000">
                  <a:srgbClr val="0078D4"/>
                </a:gs>
              </a:gsLst>
              <a:path path="circle">
                <a:fillToRect l="100000" t="100000"/>
              </a:path>
              <a:tileRect r="-100000" b="-100000"/>
            </a:gradFill>
            <a:headEnd type="arrow" w="lg" len="sm"/>
            <a:tailEnd type="arrow" w="lg" len="sm"/>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A9E4A1-42AE-42CC-BA77-C61DE525D019}"/>
              </a:ext>
              <a:ext uri="{C183D7F6-B498-43B3-948B-1728B52AA6E4}">
                <adec:decorative xmlns:adec="http://schemas.microsoft.com/office/drawing/2017/decorative" val="1"/>
              </a:ext>
            </a:extLst>
          </p:cNvPr>
          <p:cNvCxnSpPr>
            <a:cxnSpLocks/>
          </p:cNvCxnSpPr>
          <p:nvPr/>
        </p:nvCxnSpPr>
        <p:spPr>
          <a:xfrm>
            <a:off x="4114800" y="3314353"/>
            <a:ext cx="411480"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3BF190-D6EE-4DB3-A668-0DEC47C8D088}"/>
              </a:ext>
              <a:ext uri="{C183D7F6-B498-43B3-948B-1728B52AA6E4}">
                <adec:decorative xmlns:adec="http://schemas.microsoft.com/office/drawing/2017/decorative" val="1"/>
              </a:ext>
            </a:extLst>
          </p:cNvPr>
          <p:cNvCxnSpPr>
            <a:cxnSpLocks/>
          </p:cNvCxnSpPr>
          <p:nvPr/>
        </p:nvCxnSpPr>
        <p:spPr>
          <a:xfrm>
            <a:off x="2856322" y="4599519"/>
            <a:ext cx="1258478"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3" name="Picture 2" descr="A logo on a black background&#10;&#10;Description automatically generated">
            <a:extLst>
              <a:ext uri="{FF2B5EF4-FFF2-40B4-BE49-F238E27FC236}">
                <a16:creationId xmlns:a16="http://schemas.microsoft.com/office/drawing/2014/main" id="{40A1DA58-3CA0-EC24-6B06-14BD7698D26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366" y="6143982"/>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427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300"/>
                                  </p:stCondLst>
                                  <p:childTnLst>
                                    <p:animMotion origin="layout" path="M -1.04167E-6 -3.33333E-6 L -1.04167E-6 0.03542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2.08333E-7 2.59259E-6 L -2.08333E-7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200"/>
                                  </p:stCondLst>
                                  <p:childTnLst>
                                    <p:animMotion origin="layout" path="M 3.125E-6 5.55112E-17 L 3.12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grpId="1" nodeType="withEffect">
                                  <p:stCondLst>
                                    <p:cond delay="200"/>
                                  </p:stCondLst>
                                  <p:childTnLst>
                                    <p:animMotion origin="layout" path="M 1.66667E-6 3.33333E-6 L 1.66667E-6 0.03541 " pathEditMode="relative" rAng="0" ptsTypes="AA">
                                      <p:cBhvr>
                                        <p:cTn id="24" dur="700" spd="-100000" fill="hold"/>
                                        <p:tgtEl>
                                          <p:spTgt spid="2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8" grpId="0" animBg="1"/>
      <p:bldP spid="28" grpId="1" animBg="1"/>
    </p:bldLst>
  </p:timing>
</p:sld>
</file>

<file path=ppt/theme/theme1.xml><?xml version="1.0" encoding="utf-8"?>
<a:theme xmlns:a="http://schemas.openxmlformats.org/drawingml/2006/main" name="4_Office Theme">
  <a:themeElements>
    <a:clrScheme name="Git hub externa;">
      <a:dk1>
        <a:srgbClr val="000000"/>
      </a:dk1>
      <a:lt1>
        <a:srgbClr val="FFFFFF"/>
      </a:lt1>
      <a:dk2>
        <a:srgbClr val="2D3847"/>
      </a:dk2>
      <a:lt2>
        <a:srgbClr val="E7E6E6"/>
      </a:lt2>
      <a:accent1>
        <a:srgbClr val="D59DFF"/>
      </a:accent1>
      <a:accent2>
        <a:srgbClr val="BFE8F6"/>
      </a:accent2>
      <a:accent3>
        <a:srgbClr val="6A37C7"/>
      </a:accent3>
      <a:accent4>
        <a:srgbClr val="19C8EB"/>
      </a:accent4>
      <a:accent5>
        <a:srgbClr val="892293"/>
      </a:accent5>
      <a:accent6>
        <a:srgbClr val="CB0FB0"/>
      </a:accent6>
      <a:hlink>
        <a:srgbClr val="0563C1"/>
      </a:hlink>
      <a:folHlink>
        <a:srgbClr val="954F72"/>
      </a:folHlink>
    </a:clrScheme>
    <a:fontScheme name="Custom 2">
      <a:majorFont>
        <a:latin typeface="Segoe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t"/>
      <a:lstStyle>
        <a:defPPr algn="l">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defTabSz="685800">
          <a:spcBef>
            <a:spcPts val="400"/>
          </a:spcBef>
          <a:defRPr sz="1200" dirty="0" err="1" smtClean="0">
            <a:solidFill>
              <a:schemeClr val="bg1"/>
            </a:solidFill>
            <a:latin typeface="Helvetica"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Microsoft Build">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07c5dfa0-33a3-47dd-bfb7-87fb96739115">
      <Terms xmlns="http://schemas.microsoft.com/office/infopath/2007/PartnerControls"/>
    </lcf76f155ced4ddcb4097134ff3c332f>
    <Status xmlns="07c5dfa0-33a3-47dd-bfb7-87fb96739115" xsi:nil="true"/>
    <test xmlns="07c5dfa0-33a3-47dd-bfb7-87fb96739115" xsi:nil="true"/>
    <Time xmlns="07c5dfa0-33a3-47dd-bfb7-87fb96739115" xsi:nil="true"/>
    <Date xmlns="07c5dfa0-33a3-47dd-bfb7-87fb96739115" xsi:nil="true"/>
    <MediaLengthInSeconds xmlns="07c5dfa0-33a3-47dd-bfb7-87fb96739115" xsi:nil="true"/>
    <SharedWithUsers xmlns="b1c3d6fc-5689-40cc-899d-3b916b4ff5bf">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49EE83-88E0-4906-9FE2-6B72D70E79FF}">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5D4FC53-5B04-4669-94BE-637F90174C1C}">
  <ds:schemaRefs>
    <ds:schemaRef ds:uri="07c5dfa0-33a3-47dd-bfb7-87fb96739115"/>
    <ds:schemaRef ds:uri="230e9df3-be65-4c73-a93b-d1236ebd677e"/>
    <ds:schemaRef ds:uri="3bbc5fe9-242d-4b72-bc89-fc31892b9b34"/>
    <ds:schemaRef ds:uri="b1c3d6fc-5689-40cc-899d-3b916b4ff5bf"/>
    <ds:schemaRef ds:uri="f211b8b1-c30a-41ec-87ed-3d4c0aef27b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B41FDA0-DF9A-478F-A6D2-31D3D8085386}">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1140</TotalTime>
  <Words>6347</Words>
  <Application>Microsoft Office PowerPoint</Application>
  <PresentationFormat>Widescreen</PresentationFormat>
  <Paragraphs>539</Paragraphs>
  <Slides>35</Slides>
  <Notes>26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35</vt:i4>
      </vt:variant>
    </vt:vector>
  </HeadingPairs>
  <TitlesOfParts>
    <vt:vector size="53" baseType="lpstr">
      <vt:lpstr>Aptos</vt:lpstr>
      <vt:lpstr>Arial</vt:lpstr>
      <vt:lpstr>Calibri</vt:lpstr>
      <vt:lpstr>Courier New</vt:lpstr>
      <vt:lpstr>Helvetica</vt:lpstr>
      <vt:lpstr>Helvetica Neue</vt:lpstr>
      <vt:lpstr>Inter</vt:lpstr>
      <vt:lpstr>Inter SemiBold</vt:lpstr>
      <vt:lpstr>Roboto Mono</vt:lpstr>
      <vt:lpstr>Rockwell Extra Bold</vt:lpstr>
      <vt:lpstr>Segoe Semibold</vt:lpstr>
      <vt:lpstr>Segoe UI</vt:lpstr>
      <vt:lpstr>Segoe UI </vt:lpstr>
      <vt:lpstr>Segoe UI Light</vt:lpstr>
      <vt:lpstr>Segoe UI Semibold</vt:lpstr>
      <vt:lpstr>Wingdings</vt:lpstr>
      <vt:lpstr>4_Office Theme</vt:lpstr>
      <vt:lpstr>Microsoft Build</vt:lpstr>
      <vt:lpstr>Platform Engineering</vt:lpstr>
      <vt:lpstr>A few topics… </vt:lpstr>
      <vt:lpstr>DevOps practices are maturing…</vt:lpstr>
      <vt:lpstr>Just starting projects is challenging</vt:lpstr>
      <vt:lpstr>A bit about Microsoft’s journey…</vt:lpstr>
      <vt:lpstr>Provide a standardized, secure, and scalable foundation for software development teams</vt:lpstr>
      <vt:lpstr>The mission of 1ES</vt:lpstr>
      <vt:lpstr>The three traits of One Engineering System</vt:lpstr>
      <vt:lpstr>Microsoft’s internal engineering platform</vt:lpstr>
      <vt:lpstr>Focus areas</vt:lpstr>
      <vt:lpstr>KPIs</vt:lpstr>
      <vt:lpstr>PowerPoint Presentation</vt:lpstr>
      <vt:lpstr>Metrics &amp; KPIs</vt:lpstr>
      <vt:lpstr>The keys to platform engineering</vt:lpstr>
      <vt:lpstr>Platform engineering definition</vt:lpstr>
      <vt:lpstr>Platform engineering first steps </vt:lpstr>
      <vt:lpstr>PowerPoint Presentation</vt:lpstr>
      <vt:lpstr>Empowering self-service through platform engineering</vt:lpstr>
      <vt:lpstr>Implementing platform engineering</vt:lpstr>
      <vt:lpstr>Key aspects of an Engineering Platform</vt:lpstr>
      <vt:lpstr>DevOps and Start Right/Stay Right</vt:lpstr>
      <vt:lpstr>GitHub Repos/GitHub Actions</vt:lpstr>
      <vt:lpstr>GitHub Codespaces/GitHub Copilot</vt:lpstr>
      <vt:lpstr>Microsoft Dev Box</vt:lpstr>
      <vt:lpstr>PowerPoint Presentation</vt:lpstr>
      <vt:lpstr>Application templates</vt:lpstr>
      <vt:lpstr>Azure Deployment Environments</vt:lpstr>
      <vt:lpstr>End-to-end developer workflow with the Azure Developer CLI (azd)</vt:lpstr>
      <vt:lpstr>PowerPoint Presentation</vt:lpstr>
      <vt:lpstr>Azure Policy</vt:lpstr>
      <vt:lpstr>PowerPoint Presentation</vt:lpstr>
      <vt:lpstr>Examples</vt:lpstr>
      <vt:lpstr>Teams As Code</vt:lpstr>
      <vt:lpstr>ChatOps</vt:lpstr>
      <vt:lpstr>IssueOps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Platform Engineering</dc:title>
  <dc:creator>Cody Kapocsi (Spur Reply LLC)</dc:creator>
  <cp:lastModifiedBy>Jason Cook</cp:lastModifiedBy>
  <cp:revision>1</cp:revision>
  <dcterms:created xsi:type="dcterms:W3CDTF">2024-05-24T16:59:50Z</dcterms:created>
  <dcterms:modified xsi:type="dcterms:W3CDTF">2025-05-15T14:53:21Z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Order">
    <vt:lpwstr>807200.000000000</vt:lpwstr>
  </property>
  <property fmtid="{D5CDD505-2E9C-101B-9397-08002B2CF9AE}" pid="4" name="xd_ProgID">
    <vt:lpwstr/>
  </property>
  <property fmtid="{D5CDD505-2E9C-101B-9397-08002B2CF9AE}" pid="5" name="MediaServiceImageTags">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xd_Signature">
    <vt:lpwstr/>
  </property>
  <property fmtid="{D5CDD505-2E9C-101B-9397-08002B2CF9AE}" pid="10" name="TriggerFlowInfo">
    <vt:lpwstr/>
  </property>
</Properties>
</file>